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6" r:id="rId1"/>
  </p:sldMasterIdLst>
  <p:notesMasterIdLst>
    <p:notesMasterId r:id="rId29"/>
  </p:notesMasterIdLst>
  <p:sldIdLst>
    <p:sldId id="293" r:id="rId2"/>
    <p:sldId id="307" r:id="rId3"/>
    <p:sldId id="267" r:id="rId4"/>
    <p:sldId id="284" r:id="rId5"/>
    <p:sldId id="285" r:id="rId6"/>
    <p:sldId id="286" r:id="rId7"/>
    <p:sldId id="287" r:id="rId8"/>
    <p:sldId id="288" r:id="rId9"/>
    <p:sldId id="289" r:id="rId10"/>
    <p:sldId id="308" r:id="rId11"/>
    <p:sldId id="291" r:id="rId12"/>
    <p:sldId id="292" r:id="rId13"/>
    <p:sldId id="290" r:id="rId14"/>
    <p:sldId id="294" r:id="rId15"/>
    <p:sldId id="295" r:id="rId16"/>
    <p:sldId id="309" r:id="rId17"/>
    <p:sldId id="306" r:id="rId18"/>
    <p:sldId id="296" r:id="rId19"/>
    <p:sldId id="297" r:id="rId20"/>
    <p:sldId id="298" r:id="rId21"/>
    <p:sldId id="299" r:id="rId22"/>
    <p:sldId id="300" r:id="rId23"/>
    <p:sldId id="301" r:id="rId24"/>
    <p:sldId id="302" r:id="rId25"/>
    <p:sldId id="303" r:id="rId26"/>
    <p:sldId id="304" r:id="rId27"/>
    <p:sldId id="305" r:id="rId28"/>
  </p:sldIdLst>
  <p:sldSz cx="6153150" cy="3460750"/>
  <p:notesSz cx="4610100" cy="346075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288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20" d="100"/>
          <a:sy n="120" d="100"/>
        </p:scale>
        <p:origin x="862" y="36"/>
      </p:cViewPr>
      <p:guideLst>
        <p:guide orient="horz" pos="2880"/>
        <p:guide pos="2883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Дмитрий Ильвовский" userId="f23e1ef0a5520f69" providerId="LiveId" clId="{CC19B072-61F0-48E0-820B-E082FE36F2FC}"/>
    <pc:docChg chg="undo custSel addSld delSld modSld sldOrd">
      <pc:chgData name="Дмитрий Ильвовский" userId="f23e1ef0a5520f69" providerId="LiveId" clId="{CC19B072-61F0-48E0-820B-E082FE36F2FC}" dt="2023-10-16T12:58:24.781" v="2193" actId="20577"/>
      <pc:docMkLst>
        <pc:docMk/>
      </pc:docMkLst>
      <pc:sldChg chg="addSp delSp modSp mod">
        <pc:chgData name="Дмитрий Ильвовский" userId="f23e1ef0a5520f69" providerId="LiveId" clId="{CC19B072-61F0-48E0-820B-E082FE36F2FC}" dt="2023-10-16T08:40:08.514" v="4" actId="22"/>
        <pc:sldMkLst>
          <pc:docMk/>
          <pc:sldMk cId="0" sldId="267"/>
        </pc:sldMkLst>
        <pc:spChg chg="del">
          <ac:chgData name="Дмитрий Ильвовский" userId="f23e1ef0a5520f69" providerId="LiveId" clId="{CC19B072-61F0-48E0-820B-E082FE36F2FC}" dt="2023-10-16T08:40:07.178" v="3" actId="478"/>
          <ac:spMkLst>
            <pc:docMk/>
            <pc:sldMk cId="0" sldId="267"/>
            <ac:spMk id="2" creationId="{00000000-0000-0000-0000-000000000000}"/>
          </ac:spMkLst>
        </pc:spChg>
        <pc:spChg chg="del">
          <ac:chgData name="Дмитрий Ильвовский" userId="f23e1ef0a5520f69" providerId="LiveId" clId="{CC19B072-61F0-48E0-820B-E082FE36F2FC}" dt="2023-10-16T08:39:57.598" v="0" actId="478"/>
          <ac:spMkLst>
            <pc:docMk/>
            <pc:sldMk cId="0" sldId="267"/>
            <ac:spMk id="3" creationId="{00000000-0000-0000-0000-000000000000}"/>
          </ac:spMkLst>
        </pc:spChg>
        <pc:spChg chg="add mod">
          <ac:chgData name="Дмитрий Ильвовский" userId="f23e1ef0a5520f69" providerId="LiveId" clId="{CC19B072-61F0-48E0-820B-E082FE36F2FC}" dt="2023-10-16T08:40:07.178" v="3" actId="478"/>
          <ac:spMkLst>
            <pc:docMk/>
            <pc:sldMk cId="0" sldId="267"/>
            <ac:spMk id="7" creationId="{F1917479-3DDE-0C4D-6A8E-F6050E6CCEAF}"/>
          </ac:spMkLst>
        </pc:spChg>
        <pc:picChg chg="add del">
          <ac:chgData name="Дмитрий Ильвовский" userId="f23e1ef0a5520f69" providerId="LiveId" clId="{CC19B072-61F0-48E0-820B-E082FE36F2FC}" dt="2023-10-16T08:40:03.002" v="2" actId="22"/>
          <ac:picMkLst>
            <pc:docMk/>
            <pc:sldMk cId="0" sldId="267"/>
            <ac:picMk id="5" creationId="{B5BCA7B0-F9E6-CABD-01D6-FE64C03A2E35}"/>
          </ac:picMkLst>
        </pc:picChg>
        <pc:picChg chg="add">
          <ac:chgData name="Дмитрий Ильвовский" userId="f23e1ef0a5520f69" providerId="LiveId" clId="{CC19B072-61F0-48E0-820B-E082FE36F2FC}" dt="2023-10-16T08:40:08.514" v="4" actId="22"/>
          <ac:picMkLst>
            <pc:docMk/>
            <pc:sldMk cId="0" sldId="267"/>
            <ac:picMk id="9" creationId="{63697095-FFF5-45D6-D955-B0F16A8741CC}"/>
          </ac:picMkLst>
        </pc:picChg>
      </pc:sldChg>
      <pc:sldChg chg="del">
        <pc:chgData name="Дмитрий Ильвовский" userId="f23e1ef0a5520f69" providerId="LiveId" clId="{CC19B072-61F0-48E0-820B-E082FE36F2FC}" dt="2023-10-16T09:01:37.231" v="67" actId="47"/>
        <pc:sldMkLst>
          <pc:docMk/>
          <pc:sldMk cId="4112013014" sldId="279"/>
        </pc:sldMkLst>
      </pc:sldChg>
      <pc:sldChg chg="del">
        <pc:chgData name="Дмитрий Ильвовский" userId="f23e1ef0a5520f69" providerId="LiveId" clId="{CC19B072-61F0-48E0-820B-E082FE36F2FC}" dt="2023-10-16T09:01:37.231" v="67" actId="47"/>
        <pc:sldMkLst>
          <pc:docMk/>
          <pc:sldMk cId="3690152160" sldId="280"/>
        </pc:sldMkLst>
      </pc:sldChg>
      <pc:sldChg chg="del">
        <pc:chgData name="Дмитрий Ильвовский" userId="f23e1ef0a5520f69" providerId="LiveId" clId="{CC19B072-61F0-48E0-820B-E082FE36F2FC}" dt="2023-10-16T09:01:37.231" v="67" actId="47"/>
        <pc:sldMkLst>
          <pc:docMk/>
          <pc:sldMk cId="1096787977" sldId="282"/>
        </pc:sldMkLst>
      </pc:sldChg>
      <pc:sldChg chg="del">
        <pc:chgData name="Дмитрий Ильвовский" userId="f23e1ef0a5520f69" providerId="LiveId" clId="{CC19B072-61F0-48E0-820B-E082FE36F2FC}" dt="2023-10-16T09:01:37.231" v="67" actId="47"/>
        <pc:sldMkLst>
          <pc:docMk/>
          <pc:sldMk cId="1480461031" sldId="283"/>
        </pc:sldMkLst>
      </pc:sldChg>
      <pc:sldChg chg="addSp delSp add mod">
        <pc:chgData name="Дмитрий Ильвовский" userId="f23e1ef0a5520f69" providerId="LiveId" clId="{CC19B072-61F0-48E0-820B-E082FE36F2FC}" dt="2023-10-16T08:41:02.473" v="8" actId="22"/>
        <pc:sldMkLst>
          <pc:docMk/>
          <pc:sldMk cId="3588594272" sldId="284"/>
        </pc:sldMkLst>
        <pc:picChg chg="add">
          <ac:chgData name="Дмитрий Ильвовский" userId="f23e1ef0a5520f69" providerId="LiveId" clId="{CC19B072-61F0-48E0-820B-E082FE36F2FC}" dt="2023-10-16T08:40:53.917" v="7" actId="22"/>
          <ac:picMkLst>
            <pc:docMk/>
            <pc:sldMk cId="3588594272" sldId="284"/>
            <ac:picMk id="3" creationId="{33AD5B24-27DE-93AB-2888-9E12233E8959}"/>
          </ac:picMkLst>
        </pc:picChg>
        <pc:picChg chg="add">
          <ac:chgData name="Дмитрий Ильвовский" userId="f23e1ef0a5520f69" providerId="LiveId" clId="{CC19B072-61F0-48E0-820B-E082FE36F2FC}" dt="2023-10-16T08:41:02.473" v="8" actId="22"/>
          <ac:picMkLst>
            <pc:docMk/>
            <pc:sldMk cId="3588594272" sldId="284"/>
            <ac:picMk id="5" creationId="{9728ED3B-FB2F-A87A-12DB-685E682FED60}"/>
          </ac:picMkLst>
        </pc:picChg>
        <pc:picChg chg="del">
          <ac:chgData name="Дмитрий Ильвовский" userId="f23e1ef0a5520f69" providerId="LiveId" clId="{CC19B072-61F0-48E0-820B-E082FE36F2FC}" dt="2023-10-16T08:40:23.079" v="6" actId="478"/>
          <ac:picMkLst>
            <pc:docMk/>
            <pc:sldMk cId="3588594272" sldId="284"/>
            <ac:picMk id="9" creationId="{63697095-FFF5-45D6-D955-B0F16A8741CC}"/>
          </ac:picMkLst>
        </pc:picChg>
      </pc:sldChg>
      <pc:sldChg chg="addSp delSp add mod">
        <pc:chgData name="Дмитрий Ильвовский" userId="f23e1ef0a5520f69" providerId="LiveId" clId="{CC19B072-61F0-48E0-820B-E082FE36F2FC}" dt="2023-10-16T08:41:43.535" v="12" actId="22"/>
        <pc:sldMkLst>
          <pc:docMk/>
          <pc:sldMk cId="953866368" sldId="285"/>
        </pc:sldMkLst>
        <pc:picChg chg="del">
          <ac:chgData name="Дмитрий Ильвовский" userId="f23e1ef0a5520f69" providerId="LiveId" clId="{CC19B072-61F0-48E0-820B-E082FE36F2FC}" dt="2023-10-16T08:41:42.130" v="11" actId="478"/>
          <ac:picMkLst>
            <pc:docMk/>
            <pc:sldMk cId="953866368" sldId="285"/>
            <ac:picMk id="3" creationId="{33AD5B24-27DE-93AB-2888-9E12233E8959}"/>
          </ac:picMkLst>
        </pc:picChg>
        <pc:picChg chg="add">
          <ac:chgData name="Дмитрий Ильвовский" userId="f23e1ef0a5520f69" providerId="LiveId" clId="{CC19B072-61F0-48E0-820B-E082FE36F2FC}" dt="2023-10-16T08:41:43.535" v="12" actId="22"/>
          <ac:picMkLst>
            <pc:docMk/>
            <pc:sldMk cId="953866368" sldId="285"/>
            <ac:picMk id="4" creationId="{202C342D-C455-E130-7528-A67DCA2589D9}"/>
          </ac:picMkLst>
        </pc:picChg>
        <pc:picChg chg="del">
          <ac:chgData name="Дмитрий Ильвовский" userId="f23e1ef0a5520f69" providerId="LiveId" clId="{CC19B072-61F0-48E0-820B-E082FE36F2FC}" dt="2023-10-16T08:41:39.430" v="10" actId="478"/>
          <ac:picMkLst>
            <pc:docMk/>
            <pc:sldMk cId="953866368" sldId="285"/>
            <ac:picMk id="5" creationId="{9728ED3B-FB2F-A87A-12DB-685E682FED60}"/>
          </ac:picMkLst>
        </pc:picChg>
      </pc:sldChg>
      <pc:sldChg chg="addSp delSp add mod">
        <pc:chgData name="Дмитрий Ильвовский" userId="f23e1ef0a5520f69" providerId="LiveId" clId="{CC19B072-61F0-48E0-820B-E082FE36F2FC}" dt="2023-10-16T08:43:57.835" v="15" actId="22"/>
        <pc:sldMkLst>
          <pc:docMk/>
          <pc:sldMk cId="2662657069" sldId="286"/>
        </pc:sldMkLst>
        <pc:picChg chg="add">
          <ac:chgData name="Дмитрий Ильвовский" userId="f23e1ef0a5520f69" providerId="LiveId" clId="{CC19B072-61F0-48E0-820B-E082FE36F2FC}" dt="2023-10-16T08:43:57.835" v="15" actId="22"/>
          <ac:picMkLst>
            <pc:docMk/>
            <pc:sldMk cId="2662657069" sldId="286"/>
            <ac:picMk id="3" creationId="{BD688BD0-E818-A5D9-5AB3-D30DE5BCDFB0}"/>
          </ac:picMkLst>
        </pc:picChg>
        <pc:picChg chg="del">
          <ac:chgData name="Дмитрий Ильвовский" userId="f23e1ef0a5520f69" providerId="LiveId" clId="{CC19B072-61F0-48E0-820B-E082FE36F2FC}" dt="2023-10-16T08:43:55.742" v="14" actId="478"/>
          <ac:picMkLst>
            <pc:docMk/>
            <pc:sldMk cId="2662657069" sldId="286"/>
            <ac:picMk id="4" creationId="{202C342D-C455-E130-7528-A67DCA2589D9}"/>
          </ac:picMkLst>
        </pc:picChg>
      </pc:sldChg>
      <pc:sldChg chg="addSp delSp new mod">
        <pc:chgData name="Дмитрий Ильвовский" userId="f23e1ef0a5520f69" providerId="LiveId" clId="{CC19B072-61F0-48E0-820B-E082FE36F2FC}" dt="2023-10-16T08:47:52.756" v="29" actId="478"/>
        <pc:sldMkLst>
          <pc:docMk/>
          <pc:sldMk cId="1628648797" sldId="287"/>
        </pc:sldMkLst>
        <pc:spChg chg="del">
          <ac:chgData name="Дмитрий Ильвовский" userId="f23e1ef0a5520f69" providerId="LiveId" clId="{CC19B072-61F0-48E0-820B-E082FE36F2FC}" dt="2023-10-16T08:47:52.756" v="29" actId="478"/>
          <ac:spMkLst>
            <pc:docMk/>
            <pc:sldMk cId="1628648797" sldId="287"/>
            <ac:spMk id="2" creationId="{4547E46C-4ACE-8680-140A-E7691A5E6389}"/>
          </ac:spMkLst>
        </pc:spChg>
        <pc:spChg chg="del">
          <ac:chgData name="Дмитрий Ильвовский" userId="f23e1ef0a5520f69" providerId="LiveId" clId="{CC19B072-61F0-48E0-820B-E082FE36F2FC}" dt="2023-10-16T08:45:42.671" v="24" actId="478"/>
          <ac:spMkLst>
            <pc:docMk/>
            <pc:sldMk cId="1628648797" sldId="287"/>
            <ac:spMk id="3" creationId="{10069524-71DF-B49F-7BAD-055ED2399C04}"/>
          </ac:spMkLst>
        </pc:spChg>
        <pc:picChg chg="add del">
          <ac:chgData name="Дмитрий Ильвовский" userId="f23e1ef0a5520f69" providerId="LiveId" clId="{CC19B072-61F0-48E0-820B-E082FE36F2FC}" dt="2023-10-16T08:45:40.523" v="23" actId="478"/>
          <ac:picMkLst>
            <pc:docMk/>
            <pc:sldMk cId="1628648797" sldId="287"/>
            <ac:picMk id="5" creationId="{0814D186-BCDC-00BE-5336-091A4018BD57}"/>
          </ac:picMkLst>
        </pc:picChg>
        <pc:picChg chg="add">
          <ac:chgData name="Дмитрий Ильвовский" userId="f23e1ef0a5520f69" providerId="LiveId" clId="{CC19B072-61F0-48E0-820B-E082FE36F2FC}" dt="2023-10-16T08:45:44.189" v="25" actId="22"/>
          <ac:picMkLst>
            <pc:docMk/>
            <pc:sldMk cId="1628648797" sldId="287"/>
            <ac:picMk id="7" creationId="{03155548-F2EF-DF2F-1ED5-74F9A8D96DD5}"/>
          </ac:picMkLst>
        </pc:picChg>
      </pc:sldChg>
      <pc:sldChg chg="addSp delSp new mod">
        <pc:chgData name="Дмитрий Ильвовский" userId="f23e1ef0a5520f69" providerId="LiveId" clId="{CC19B072-61F0-48E0-820B-E082FE36F2FC}" dt="2023-10-16T08:47:48.197" v="28" actId="478"/>
        <pc:sldMkLst>
          <pc:docMk/>
          <pc:sldMk cId="3308250264" sldId="288"/>
        </pc:sldMkLst>
        <pc:spChg chg="del">
          <ac:chgData name="Дмитрий Ильвовский" userId="f23e1ef0a5520f69" providerId="LiveId" clId="{CC19B072-61F0-48E0-820B-E082FE36F2FC}" dt="2023-10-16T08:47:48.197" v="28" actId="478"/>
          <ac:spMkLst>
            <pc:docMk/>
            <pc:sldMk cId="3308250264" sldId="288"/>
            <ac:spMk id="2" creationId="{56577C7C-714D-026D-69F8-2E73DA7BD4E6}"/>
          </ac:spMkLst>
        </pc:spChg>
        <pc:spChg chg="del">
          <ac:chgData name="Дмитрий Ильвовский" userId="f23e1ef0a5520f69" providerId="LiveId" clId="{CC19B072-61F0-48E0-820B-E082FE36F2FC}" dt="2023-10-16T08:47:38.022" v="26" actId="478"/>
          <ac:spMkLst>
            <pc:docMk/>
            <pc:sldMk cId="3308250264" sldId="288"/>
            <ac:spMk id="3" creationId="{389814D6-C836-1059-76DD-4B8FFB74838A}"/>
          </ac:spMkLst>
        </pc:spChg>
        <pc:picChg chg="add">
          <ac:chgData name="Дмитрий Ильвовский" userId="f23e1ef0a5520f69" providerId="LiveId" clId="{CC19B072-61F0-48E0-820B-E082FE36F2FC}" dt="2023-10-16T08:47:39.915" v="27" actId="22"/>
          <ac:picMkLst>
            <pc:docMk/>
            <pc:sldMk cId="3308250264" sldId="288"/>
            <ac:picMk id="5" creationId="{98115A17-00B6-B1EA-E68C-AEDDAB6F03E6}"/>
          </ac:picMkLst>
        </pc:picChg>
      </pc:sldChg>
      <pc:sldChg chg="addSp modSp new mod">
        <pc:chgData name="Дмитрий Ильвовский" userId="f23e1ef0a5520f69" providerId="LiveId" clId="{CC19B072-61F0-48E0-820B-E082FE36F2FC}" dt="2023-10-16T08:52:29.310" v="35" actId="2085"/>
        <pc:sldMkLst>
          <pc:docMk/>
          <pc:sldMk cId="832550020" sldId="289"/>
        </pc:sldMkLst>
        <pc:spChg chg="add mod">
          <ac:chgData name="Дмитрий Ильвовский" userId="f23e1ef0a5520f69" providerId="LiveId" clId="{CC19B072-61F0-48E0-820B-E082FE36F2FC}" dt="2023-10-16T08:52:29.310" v="35" actId="2085"/>
          <ac:spMkLst>
            <pc:docMk/>
            <pc:sldMk cId="832550020" sldId="289"/>
            <ac:spMk id="6" creationId="{94C0575C-81F2-D702-DE81-EE8A1CCD0058}"/>
          </ac:spMkLst>
        </pc:spChg>
        <pc:picChg chg="add">
          <ac:chgData name="Дмитрий Ильвовский" userId="f23e1ef0a5520f69" providerId="LiveId" clId="{CC19B072-61F0-48E0-820B-E082FE36F2FC}" dt="2023-10-16T08:48:38.572" v="30" actId="22"/>
          <ac:picMkLst>
            <pc:docMk/>
            <pc:sldMk cId="832550020" sldId="289"/>
            <ac:picMk id="5" creationId="{E7F2059C-9BCC-8CD6-40D4-429FCC1259FE}"/>
          </ac:picMkLst>
        </pc:picChg>
      </pc:sldChg>
      <pc:sldChg chg="addSp delSp new mod ord">
        <pc:chgData name="Дмитрий Ильвовский" userId="f23e1ef0a5520f69" providerId="LiveId" clId="{CC19B072-61F0-48E0-820B-E082FE36F2FC}" dt="2023-10-16T08:56:27.303" v="43"/>
        <pc:sldMkLst>
          <pc:docMk/>
          <pc:sldMk cId="667593013" sldId="290"/>
        </pc:sldMkLst>
        <pc:spChg chg="del">
          <ac:chgData name="Дмитрий Ильвовский" userId="f23e1ef0a5520f69" providerId="LiveId" clId="{CC19B072-61F0-48E0-820B-E082FE36F2FC}" dt="2023-10-16T08:51:45.899" v="31" actId="478"/>
          <ac:spMkLst>
            <pc:docMk/>
            <pc:sldMk cId="667593013" sldId="290"/>
            <ac:spMk id="3" creationId="{CAB54DF6-1D60-8523-74BF-EECF061A1136}"/>
          </ac:spMkLst>
        </pc:spChg>
        <pc:picChg chg="add">
          <ac:chgData name="Дмитрий Ильвовский" userId="f23e1ef0a5520f69" providerId="LiveId" clId="{CC19B072-61F0-48E0-820B-E082FE36F2FC}" dt="2023-10-16T08:51:46.864" v="32" actId="22"/>
          <ac:picMkLst>
            <pc:docMk/>
            <pc:sldMk cId="667593013" sldId="290"/>
            <ac:picMk id="5" creationId="{C19DBC0F-7165-AE0D-37A1-C595BBD10F3F}"/>
          </ac:picMkLst>
        </pc:picChg>
      </pc:sldChg>
      <pc:sldChg chg="addSp delSp new mod">
        <pc:chgData name="Дмитрий Ильвовский" userId="f23e1ef0a5520f69" providerId="LiveId" clId="{CC19B072-61F0-48E0-820B-E082FE36F2FC}" dt="2023-10-16T08:54:00.485" v="38" actId="22"/>
        <pc:sldMkLst>
          <pc:docMk/>
          <pc:sldMk cId="840619706" sldId="291"/>
        </pc:sldMkLst>
        <pc:spChg chg="del">
          <ac:chgData name="Дмитрий Ильвовский" userId="f23e1ef0a5520f69" providerId="LiveId" clId="{CC19B072-61F0-48E0-820B-E082FE36F2FC}" dt="2023-10-16T08:53:57.768" v="37" actId="478"/>
          <ac:spMkLst>
            <pc:docMk/>
            <pc:sldMk cId="840619706" sldId="291"/>
            <ac:spMk id="3" creationId="{9DC718AC-4957-FC41-57C9-8AA517B7FEEC}"/>
          </ac:spMkLst>
        </pc:spChg>
        <pc:picChg chg="add">
          <ac:chgData name="Дмитрий Ильвовский" userId="f23e1ef0a5520f69" providerId="LiveId" clId="{CC19B072-61F0-48E0-820B-E082FE36F2FC}" dt="2023-10-16T08:54:00.485" v="38" actId="22"/>
          <ac:picMkLst>
            <pc:docMk/>
            <pc:sldMk cId="840619706" sldId="291"/>
            <ac:picMk id="5" creationId="{C62C0DD4-F7F5-B451-DECB-FB06AFA93D8A}"/>
          </ac:picMkLst>
        </pc:picChg>
      </pc:sldChg>
      <pc:sldChg chg="addSp new mod">
        <pc:chgData name="Дмитрий Ильвовский" userId="f23e1ef0a5520f69" providerId="LiveId" clId="{CC19B072-61F0-48E0-820B-E082FE36F2FC}" dt="2023-10-16T08:54:49.708" v="40" actId="22"/>
        <pc:sldMkLst>
          <pc:docMk/>
          <pc:sldMk cId="2259031130" sldId="292"/>
        </pc:sldMkLst>
        <pc:picChg chg="add">
          <ac:chgData name="Дмитрий Ильвовский" userId="f23e1ef0a5520f69" providerId="LiveId" clId="{CC19B072-61F0-48E0-820B-E082FE36F2FC}" dt="2023-10-16T08:54:49.708" v="40" actId="22"/>
          <ac:picMkLst>
            <pc:docMk/>
            <pc:sldMk cId="2259031130" sldId="292"/>
            <ac:picMk id="5" creationId="{343E482F-B969-FE46-3A94-FACD283A9CAD}"/>
          </ac:picMkLst>
        </pc:picChg>
      </pc:sldChg>
      <pc:sldChg chg="add">
        <pc:chgData name="Дмитрий Ильвовский" userId="f23e1ef0a5520f69" providerId="LiveId" clId="{CC19B072-61F0-48E0-820B-E082FE36F2FC}" dt="2023-10-16T08:55:10.314" v="41"/>
        <pc:sldMkLst>
          <pc:docMk/>
          <pc:sldMk cId="4049519843" sldId="293"/>
        </pc:sldMkLst>
      </pc:sldChg>
      <pc:sldChg chg="addSp delSp modSp new mod">
        <pc:chgData name="Дмитрий Ильвовский" userId="f23e1ef0a5520f69" providerId="LiveId" clId="{CC19B072-61F0-48E0-820B-E082FE36F2FC}" dt="2023-10-16T09:01:08.006" v="66" actId="14100"/>
        <pc:sldMkLst>
          <pc:docMk/>
          <pc:sldMk cId="406571815" sldId="294"/>
        </pc:sldMkLst>
        <pc:spChg chg="del">
          <ac:chgData name="Дмитрий Ильвовский" userId="f23e1ef0a5520f69" providerId="LiveId" clId="{CC19B072-61F0-48E0-820B-E082FE36F2FC}" dt="2023-10-16T09:00:31.036" v="56" actId="478"/>
          <ac:spMkLst>
            <pc:docMk/>
            <pc:sldMk cId="406571815" sldId="294"/>
            <ac:spMk id="2" creationId="{CE464886-0025-8727-A1DF-0B04F5CE0D55}"/>
          </ac:spMkLst>
        </pc:spChg>
        <pc:spChg chg="del">
          <ac:chgData name="Дмитрий Ильвовский" userId="f23e1ef0a5520f69" providerId="LiveId" clId="{CC19B072-61F0-48E0-820B-E082FE36F2FC}" dt="2023-10-16T09:00:28.428" v="55" actId="478"/>
          <ac:spMkLst>
            <pc:docMk/>
            <pc:sldMk cId="406571815" sldId="294"/>
            <ac:spMk id="3" creationId="{75E28C11-FE8B-67C5-591E-CDDF20CC57E0}"/>
          </ac:spMkLst>
        </pc:spChg>
        <pc:picChg chg="add mod">
          <ac:chgData name="Дмитрий Ильвовский" userId="f23e1ef0a5520f69" providerId="LiveId" clId="{CC19B072-61F0-48E0-820B-E082FE36F2FC}" dt="2023-10-16T09:01:08.006" v="66" actId="14100"/>
          <ac:picMkLst>
            <pc:docMk/>
            <pc:sldMk cId="406571815" sldId="294"/>
            <ac:picMk id="5" creationId="{3945BF99-4CE1-36E0-DD92-24FBBE6FE305}"/>
          </ac:picMkLst>
        </pc:picChg>
        <pc:picChg chg="add mod">
          <ac:chgData name="Дмитрий Ильвовский" userId="f23e1ef0a5520f69" providerId="LiveId" clId="{CC19B072-61F0-48E0-820B-E082FE36F2FC}" dt="2023-10-16T09:00:36.465" v="58" actId="1076"/>
          <ac:picMkLst>
            <pc:docMk/>
            <pc:sldMk cId="406571815" sldId="294"/>
            <ac:picMk id="7" creationId="{72C5B550-95AB-E262-DCF5-22A8E6E05389}"/>
          </ac:picMkLst>
        </pc:picChg>
      </pc:sldChg>
      <pc:sldChg chg="addSp delSp new mod">
        <pc:chgData name="Дмитрий Ильвовский" userId="f23e1ef0a5520f69" providerId="LiveId" clId="{CC19B072-61F0-48E0-820B-E082FE36F2FC}" dt="2023-10-16T11:09:53.671" v="191" actId="22"/>
        <pc:sldMkLst>
          <pc:docMk/>
          <pc:sldMk cId="2150033829" sldId="295"/>
        </pc:sldMkLst>
        <pc:spChg chg="del">
          <ac:chgData name="Дмитрий Ильвовский" userId="f23e1ef0a5520f69" providerId="LiveId" clId="{CC19B072-61F0-48E0-820B-E082FE36F2FC}" dt="2023-10-16T09:02:29.340" v="70" actId="478"/>
          <ac:spMkLst>
            <pc:docMk/>
            <pc:sldMk cId="2150033829" sldId="295"/>
            <ac:spMk id="3" creationId="{5E53FE63-0028-3BE0-002A-A37F40BA2724}"/>
          </ac:spMkLst>
        </pc:spChg>
        <pc:spChg chg="add del">
          <ac:chgData name="Дмитрий Ильвовский" userId="f23e1ef0a5520f69" providerId="LiveId" clId="{CC19B072-61F0-48E0-820B-E082FE36F2FC}" dt="2023-10-16T11:09:53.671" v="191" actId="22"/>
          <ac:spMkLst>
            <pc:docMk/>
            <pc:sldMk cId="2150033829" sldId="295"/>
            <ac:spMk id="7" creationId="{5C0A960C-192F-FC26-BA2A-684687D9D14E}"/>
          </ac:spMkLst>
        </pc:spChg>
        <pc:picChg chg="add">
          <ac:chgData name="Дмитрий Ильвовский" userId="f23e1ef0a5520f69" providerId="LiveId" clId="{CC19B072-61F0-48E0-820B-E082FE36F2FC}" dt="2023-10-16T09:02:31.189" v="71" actId="22"/>
          <ac:picMkLst>
            <pc:docMk/>
            <pc:sldMk cId="2150033829" sldId="295"/>
            <ac:picMk id="5" creationId="{A3E8C16D-4AC0-23E6-4587-3A5053AC509C}"/>
          </ac:picMkLst>
        </pc:picChg>
      </pc:sldChg>
      <pc:sldChg chg="addSp delSp new mod">
        <pc:chgData name="Дмитрий Ильвовский" userId="f23e1ef0a5520f69" providerId="LiveId" clId="{CC19B072-61F0-48E0-820B-E082FE36F2FC}" dt="2023-10-16T09:03:54.909" v="73" actId="22"/>
        <pc:sldMkLst>
          <pc:docMk/>
          <pc:sldMk cId="2131335634" sldId="296"/>
        </pc:sldMkLst>
        <pc:spChg chg="del">
          <ac:chgData name="Дмитрий Ильвовский" userId="f23e1ef0a5520f69" providerId="LiveId" clId="{CC19B072-61F0-48E0-820B-E082FE36F2FC}" dt="2023-10-16T09:03:53.708" v="72" actId="478"/>
          <ac:spMkLst>
            <pc:docMk/>
            <pc:sldMk cId="2131335634" sldId="296"/>
            <ac:spMk id="3" creationId="{FCAC3438-9F99-E8A6-7F08-1FBCB717B721}"/>
          </ac:spMkLst>
        </pc:spChg>
        <pc:picChg chg="add">
          <ac:chgData name="Дмитрий Ильвовский" userId="f23e1ef0a5520f69" providerId="LiveId" clId="{CC19B072-61F0-48E0-820B-E082FE36F2FC}" dt="2023-10-16T09:03:54.909" v="73" actId="22"/>
          <ac:picMkLst>
            <pc:docMk/>
            <pc:sldMk cId="2131335634" sldId="296"/>
            <ac:picMk id="5" creationId="{6DDBE335-DA79-6C93-F709-F9C26BBA84CD}"/>
          </ac:picMkLst>
        </pc:picChg>
      </pc:sldChg>
      <pc:sldChg chg="addSp delSp new mod">
        <pc:chgData name="Дмитрий Ильвовский" userId="f23e1ef0a5520f69" providerId="LiveId" clId="{CC19B072-61F0-48E0-820B-E082FE36F2FC}" dt="2023-10-16T09:04:57.283" v="79" actId="478"/>
        <pc:sldMkLst>
          <pc:docMk/>
          <pc:sldMk cId="3069917436" sldId="297"/>
        </pc:sldMkLst>
        <pc:spChg chg="del">
          <ac:chgData name="Дмитрий Ильвовский" userId="f23e1ef0a5520f69" providerId="LiveId" clId="{CC19B072-61F0-48E0-820B-E082FE36F2FC}" dt="2023-10-16T09:04:57.283" v="79" actId="478"/>
          <ac:spMkLst>
            <pc:docMk/>
            <pc:sldMk cId="3069917436" sldId="297"/>
            <ac:spMk id="2" creationId="{9B1723BA-C1D5-EF0D-31BB-A272CADCA4CC}"/>
          </ac:spMkLst>
        </pc:spChg>
        <pc:spChg chg="del">
          <ac:chgData name="Дмитрий Ильвовский" userId="f23e1ef0a5520f69" providerId="LiveId" clId="{CC19B072-61F0-48E0-820B-E082FE36F2FC}" dt="2023-10-16T09:04:51.144" v="77" actId="478"/>
          <ac:spMkLst>
            <pc:docMk/>
            <pc:sldMk cId="3069917436" sldId="297"/>
            <ac:spMk id="3" creationId="{B9AD0F01-EE8A-E254-8783-DB2442472270}"/>
          </ac:spMkLst>
        </pc:spChg>
        <pc:picChg chg="add">
          <ac:chgData name="Дмитрий Ильвовский" userId="f23e1ef0a5520f69" providerId="LiveId" clId="{CC19B072-61F0-48E0-820B-E082FE36F2FC}" dt="2023-10-16T09:04:54.104" v="78" actId="22"/>
          <ac:picMkLst>
            <pc:docMk/>
            <pc:sldMk cId="3069917436" sldId="297"/>
            <ac:picMk id="5" creationId="{75E26349-D30E-1C30-BA21-EEAD8E8723ED}"/>
          </ac:picMkLst>
        </pc:picChg>
      </pc:sldChg>
      <pc:sldChg chg="addSp delSp new mod">
        <pc:chgData name="Дмитрий Ильвовский" userId="f23e1ef0a5520f69" providerId="LiveId" clId="{CC19B072-61F0-48E0-820B-E082FE36F2FC}" dt="2023-10-16T09:05:35.736" v="81" actId="22"/>
        <pc:sldMkLst>
          <pc:docMk/>
          <pc:sldMk cId="84878249" sldId="298"/>
        </pc:sldMkLst>
        <pc:spChg chg="del">
          <ac:chgData name="Дмитрий Ильвовский" userId="f23e1ef0a5520f69" providerId="LiveId" clId="{CC19B072-61F0-48E0-820B-E082FE36F2FC}" dt="2023-10-16T09:05:05.310" v="80" actId="478"/>
          <ac:spMkLst>
            <pc:docMk/>
            <pc:sldMk cId="84878249" sldId="298"/>
            <ac:spMk id="3" creationId="{B502EAF5-050C-5792-2A12-0E49A5236FEB}"/>
          </ac:spMkLst>
        </pc:spChg>
        <pc:picChg chg="add">
          <ac:chgData name="Дмитрий Ильвовский" userId="f23e1ef0a5520f69" providerId="LiveId" clId="{CC19B072-61F0-48E0-820B-E082FE36F2FC}" dt="2023-10-16T09:05:35.736" v="81" actId="22"/>
          <ac:picMkLst>
            <pc:docMk/>
            <pc:sldMk cId="84878249" sldId="298"/>
            <ac:picMk id="5" creationId="{3ECFBC2F-4953-A627-620E-5C7BE39047D5}"/>
          </ac:picMkLst>
        </pc:picChg>
      </pc:sldChg>
      <pc:sldChg chg="addSp delSp new mod">
        <pc:chgData name="Дмитрий Ильвовский" userId="f23e1ef0a5520f69" providerId="LiveId" clId="{CC19B072-61F0-48E0-820B-E082FE36F2FC}" dt="2023-10-16T09:07:02.892" v="84" actId="478"/>
        <pc:sldMkLst>
          <pc:docMk/>
          <pc:sldMk cId="313161344" sldId="299"/>
        </pc:sldMkLst>
        <pc:spChg chg="del">
          <ac:chgData name="Дмитрий Ильвовский" userId="f23e1ef0a5520f69" providerId="LiveId" clId="{CC19B072-61F0-48E0-820B-E082FE36F2FC}" dt="2023-10-16T09:07:02.892" v="84" actId="478"/>
          <ac:spMkLst>
            <pc:docMk/>
            <pc:sldMk cId="313161344" sldId="299"/>
            <ac:spMk id="2" creationId="{D04CC1BD-6A2B-0406-279C-CA99214B7114}"/>
          </ac:spMkLst>
        </pc:spChg>
        <pc:spChg chg="del">
          <ac:chgData name="Дмитрий Ильвовский" userId="f23e1ef0a5520f69" providerId="LiveId" clId="{CC19B072-61F0-48E0-820B-E082FE36F2FC}" dt="2023-10-16T09:06:59.111" v="82" actId="478"/>
          <ac:spMkLst>
            <pc:docMk/>
            <pc:sldMk cId="313161344" sldId="299"/>
            <ac:spMk id="3" creationId="{CDBD394E-0FA4-00F6-CA62-BF128BB6225E}"/>
          </ac:spMkLst>
        </pc:spChg>
        <pc:picChg chg="add">
          <ac:chgData name="Дмитрий Ильвовский" userId="f23e1ef0a5520f69" providerId="LiveId" clId="{CC19B072-61F0-48E0-820B-E082FE36F2FC}" dt="2023-10-16T09:07:00.730" v="83" actId="22"/>
          <ac:picMkLst>
            <pc:docMk/>
            <pc:sldMk cId="313161344" sldId="299"/>
            <ac:picMk id="5" creationId="{C71E7E9D-25B4-5AFC-E247-94763C0401F1}"/>
          </ac:picMkLst>
        </pc:picChg>
      </pc:sldChg>
      <pc:sldChg chg="addSp delSp new mod">
        <pc:chgData name="Дмитрий Ильвовский" userId="f23e1ef0a5520f69" providerId="LiveId" clId="{CC19B072-61F0-48E0-820B-E082FE36F2FC}" dt="2023-10-16T09:07:47.013" v="89" actId="22"/>
        <pc:sldMkLst>
          <pc:docMk/>
          <pc:sldMk cId="3969264664" sldId="300"/>
        </pc:sldMkLst>
        <pc:spChg chg="del">
          <ac:chgData name="Дмитрий Ильвовский" userId="f23e1ef0a5520f69" providerId="LiveId" clId="{CC19B072-61F0-48E0-820B-E082FE36F2FC}" dt="2023-10-16T09:07:44.790" v="88" actId="478"/>
          <ac:spMkLst>
            <pc:docMk/>
            <pc:sldMk cId="3969264664" sldId="300"/>
            <ac:spMk id="3" creationId="{D31F074B-D96E-C282-B5E7-02C208392774}"/>
          </ac:spMkLst>
        </pc:spChg>
        <pc:picChg chg="add">
          <ac:chgData name="Дмитрий Ильвовский" userId="f23e1ef0a5520f69" providerId="LiveId" clId="{CC19B072-61F0-48E0-820B-E082FE36F2FC}" dt="2023-10-16T09:07:47.013" v="89" actId="22"/>
          <ac:picMkLst>
            <pc:docMk/>
            <pc:sldMk cId="3969264664" sldId="300"/>
            <ac:picMk id="5" creationId="{D367C3C2-99C8-D459-C97F-E2C0EAFC4993}"/>
          </ac:picMkLst>
        </pc:picChg>
      </pc:sldChg>
      <pc:sldChg chg="addSp delSp new mod">
        <pc:chgData name="Дмитрий Ильвовский" userId="f23e1ef0a5520f69" providerId="LiveId" clId="{CC19B072-61F0-48E0-820B-E082FE36F2FC}" dt="2023-10-16T09:08:26.442" v="91" actId="22"/>
        <pc:sldMkLst>
          <pc:docMk/>
          <pc:sldMk cId="592569946" sldId="301"/>
        </pc:sldMkLst>
        <pc:spChg chg="del">
          <ac:chgData name="Дмитрий Ильвовский" userId="f23e1ef0a5520f69" providerId="LiveId" clId="{CC19B072-61F0-48E0-820B-E082FE36F2FC}" dt="2023-10-16T09:08:23.897" v="90" actId="478"/>
          <ac:spMkLst>
            <pc:docMk/>
            <pc:sldMk cId="592569946" sldId="301"/>
            <ac:spMk id="3" creationId="{586D819E-2036-047A-9ADF-309D65E55CBA}"/>
          </ac:spMkLst>
        </pc:spChg>
        <pc:picChg chg="add">
          <ac:chgData name="Дмитрий Ильвовский" userId="f23e1ef0a5520f69" providerId="LiveId" clId="{CC19B072-61F0-48E0-820B-E082FE36F2FC}" dt="2023-10-16T09:08:26.442" v="91" actId="22"/>
          <ac:picMkLst>
            <pc:docMk/>
            <pc:sldMk cId="592569946" sldId="301"/>
            <ac:picMk id="5" creationId="{2FFBB48F-79E2-E79C-0056-AD2F31421884}"/>
          </ac:picMkLst>
        </pc:picChg>
      </pc:sldChg>
      <pc:sldChg chg="addSp delSp new mod">
        <pc:chgData name="Дмитрий Ильвовский" userId="f23e1ef0a5520f69" providerId="LiveId" clId="{CC19B072-61F0-48E0-820B-E082FE36F2FC}" dt="2023-10-16T09:11:35.111" v="93" actId="22"/>
        <pc:sldMkLst>
          <pc:docMk/>
          <pc:sldMk cId="1600140827" sldId="302"/>
        </pc:sldMkLst>
        <pc:spChg chg="del">
          <ac:chgData name="Дмитрий Ильвовский" userId="f23e1ef0a5520f69" providerId="LiveId" clId="{CC19B072-61F0-48E0-820B-E082FE36F2FC}" dt="2023-10-16T09:11:33.236" v="92" actId="478"/>
          <ac:spMkLst>
            <pc:docMk/>
            <pc:sldMk cId="1600140827" sldId="302"/>
            <ac:spMk id="3" creationId="{9661EF49-7ED5-A62C-DB07-7E02629DEBEE}"/>
          </ac:spMkLst>
        </pc:spChg>
        <pc:picChg chg="add">
          <ac:chgData name="Дмитрий Ильвовский" userId="f23e1ef0a5520f69" providerId="LiveId" clId="{CC19B072-61F0-48E0-820B-E082FE36F2FC}" dt="2023-10-16T09:11:35.111" v="93" actId="22"/>
          <ac:picMkLst>
            <pc:docMk/>
            <pc:sldMk cId="1600140827" sldId="302"/>
            <ac:picMk id="5" creationId="{93396940-C138-F966-5BA2-504AC431152D}"/>
          </ac:picMkLst>
        </pc:picChg>
      </pc:sldChg>
      <pc:sldChg chg="addSp delSp new mod">
        <pc:chgData name="Дмитрий Ильвовский" userId="f23e1ef0a5520f69" providerId="LiveId" clId="{CC19B072-61F0-48E0-820B-E082FE36F2FC}" dt="2023-10-16T09:14:09.411" v="96" actId="22"/>
        <pc:sldMkLst>
          <pc:docMk/>
          <pc:sldMk cId="862353802" sldId="303"/>
        </pc:sldMkLst>
        <pc:spChg chg="del">
          <ac:chgData name="Дмитрий Ильвовский" userId="f23e1ef0a5520f69" providerId="LiveId" clId="{CC19B072-61F0-48E0-820B-E082FE36F2FC}" dt="2023-10-16T09:14:07.010" v="95" actId="478"/>
          <ac:spMkLst>
            <pc:docMk/>
            <pc:sldMk cId="862353802" sldId="303"/>
            <ac:spMk id="3" creationId="{C39FC15E-375E-9633-62AD-CD79ABFC6D50}"/>
          </ac:spMkLst>
        </pc:spChg>
        <pc:picChg chg="add">
          <ac:chgData name="Дмитрий Ильвовский" userId="f23e1ef0a5520f69" providerId="LiveId" clId="{CC19B072-61F0-48E0-820B-E082FE36F2FC}" dt="2023-10-16T09:14:09.411" v="96" actId="22"/>
          <ac:picMkLst>
            <pc:docMk/>
            <pc:sldMk cId="862353802" sldId="303"/>
            <ac:picMk id="5" creationId="{D3CC850C-8468-E463-09D3-029DC06D7CEC}"/>
          </ac:picMkLst>
        </pc:picChg>
      </pc:sldChg>
      <pc:sldChg chg="addSp delSp new mod">
        <pc:chgData name="Дмитрий Ильвовский" userId="f23e1ef0a5520f69" providerId="LiveId" clId="{CC19B072-61F0-48E0-820B-E082FE36F2FC}" dt="2023-10-16T09:20:59.233" v="100" actId="478"/>
        <pc:sldMkLst>
          <pc:docMk/>
          <pc:sldMk cId="3281116216" sldId="304"/>
        </pc:sldMkLst>
        <pc:spChg chg="del">
          <ac:chgData name="Дмитрий Ильвовский" userId="f23e1ef0a5520f69" providerId="LiveId" clId="{CC19B072-61F0-48E0-820B-E082FE36F2FC}" dt="2023-10-16T09:20:59.233" v="100" actId="478"/>
          <ac:spMkLst>
            <pc:docMk/>
            <pc:sldMk cId="3281116216" sldId="304"/>
            <ac:spMk id="2" creationId="{77303D28-0435-B32B-7038-15AC49E29472}"/>
          </ac:spMkLst>
        </pc:spChg>
        <pc:spChg chg="del">
          <ac:chgData name="Дмитрий Ильвовский" userId="f23e1ef0a5520f69" providerId="LiveId" clId="{CC19B072-61F0-48E0-820B-E082FE36F2FC}" dt="2023-10-16T09:14:24.322" v="98" actId="478"/>
          <ac:spMkLst>
            <pc:docMk/>
            <pc:sldMk cId="3281116216" sldId="304"/>
            <ac:spMk id="3" creationId="{A4826F67-62A9-8925-F30E-695A75CC6174}"/>
          </ac:spMkLst>
        </pc:spChg>
        <pc:picChg chg="add">
          <ac:chgData name="Дмитрий Ильвовский" userId="f23e1ef0a5520f69" providerId="LiveId" clId="{CC19B072-61F0-48E0-820B-E082FE36F2FC}" dt="2023-10-16T09:20:54.109" v="99" actId="22"/>
          <ac:picMkLst>
            <pc:docMk/>
            <pc:sldMk cId="3281116216" sldId="304"/>
            <ac:picMk id="5" creationId="{A5ADA603-FE2A-53DE-ABE8-09FE1B79D445}"/>
          </ac:picMkLst>
        </pc:picChg>
      </pc:sldChg>
      <pc:sldChg chg="addSp delSp new mod">
        <pc:chgData name="Дмитрий Ильвовский" userId="f23e1ef0a5520f69" providerId="LiveId" clId="{CC19B072-61F0-48E0-820B-E082FE36F2FC}" dt="2023-10-16T09:21:42.952" v="103" actId="22"/>
        <pc:sldMkLst>
          <pc:docMk/>
          <pc:sldMk cId="1235448027" sldId="305"/>
        </pc:sldMkLst>
        <pc:spChg chg="del">
          <ac:chgData name="Дмитрий Ильвовский" userId="f23e1ef0a5520f69" providerId="LiveId" clId="{CC19B072-61F0-48E0-820B-E082FE36F2FC}" dt="2023-10-16T09:21:40.770" v="102" actId="478"/>
          <ac:spMkLst>
            <pc:docMk/>
            <pc:sldMk cId="1235448027" sldId="305"/>
            <ac:spMk id="3" creationId="{7A822B99-5972-11C8-704F-8B410D6127E6}"/>
          </ac:spMkLst>
        </pc:spChg>
        <pc:picChg chg="add">
          <ac:chgData name="Дмитрий Ильвовский" userId="f23e1ef0a5520f69" providerId="LiveId" clId="{CC19B072-61F0-48E0-820B-E082FE36F2FC}" dt="2023-10-16T09:21:42.952" v="103" actId="22"/>
          <ac:picMkLst>
            <pc:docMk/>
            <pc:sldMk cId="1235448027" sldId="305"/>
            <ac:picMk id="5" creationId="{C5DEA5B0-2ABB-1D47-F488-F821896AF275}"/>
          </ac:picMkLst>
        </pc:picChg>
      </pc:sldChg>
      <pc:sldChg chg="addSp delSp new mod ord">
        <pc:chgData name="Дмитрий Ильвовский" userId="f23e1ef0a5520f69" providerId="LiveId" clId="{CC19B072-61F0-48E0-820B-E082FE36F2FC}" dt="2023-10-16T09:25:09.380" v="109"/>
        <pc:sldMkLst>
          <pc:docMk/>
          <pc:sldMk cId="3144906952" sldId="306"/>
        </pc:sldMkLst>
        <pc:spChg chg="del">
          <ac:chgData name="Дмитрий Ильвовский" userId="f23e1ef0a5520f69" providerId="LiveId" clId="{CC19B072-61F0-48E0-820B-E082FE36F2FC}" dt="2023-10-16T09:24:48.748" v="107" actId="478"/>
          <ac:spMkLst>
            <pc:docMk/>
            <pc:sldMk cId="3144906952" sldId="306"/>
            <ac:spMk id="2" creationId="{A841FB66-D53D-F1E6-C0F1-0067A7BE0C90}"/>
          </ac:spMkLst>
        </pc:spChg>
        <pc:spChg chg="del">
          <ac:chgData name="Дмитрий Ильвовский" userId="f23e1ef0a5520f69" providerId="LiveId" clId="{CC19B072-61F0-48E0-820B-E082FE36F2FC}" dt="2023-10-16T09:24:43.948" v="105" actId="478"/>
          <ac:spMkLst>
            <pc:docMk/>
            <pc:sldMk cId="3144906952" sldId="306"/>
            <ac:spMk id="3" creationId="{591E5926-30E6-42E3-0EEB-2AC16DDF6238}"/>
          </ac:spMkLst>
        </pc:spChg>
        <pc:picChg chg="add">
          <ac:chgData name="Дмитрий Ильвовский" userId="f23e1ef0a5520f69" providerId="LiveId" clId="{CC19B072-61F0-48E0-820B-E082FE36F2FC}" dt="2023-10-16T09:24:46.505" v="106" actId="22"/>
          <ac:picMkLst>
            <pc:docMk/>
            <pc:sldMk cId="3144906952" sldId="306"/>
            <ac:picMk id="5" creationId="{6AB3F317-DB29-E189-288E-B1AC2E219093}"/>
          </ac:picMkLst>
        </pc:picChg>
      </pc:sldChg>
      <pc:sldChg chg="delSp modSp new mod">
        <pc:chgData name="Дмитрий Ильвовский" userId="f23e1ef0a5520f69" providerId="LiveId" clId="{CC19B072-61F0-48E0-820B-E082FE36F2FC}" dt="2023-10-16T09:25:45.864" v="134" actId="478"/>
        <pc:sldMkLst>
          <pc:docMk/>
          <pc:sldMk cId="1906944327" sldId="307"/>
        </pc:sldMkLst>
        <pc:spChg chg="mod">
          <ac:chgData name="Дмитрий Ильвовский" userId="f23e1ef0a5520f69" providerId="LiveId" clId="{CC19B072-61F0-48E0-820B-E082FE36F2FC}" dt="2023-10-16T09:25:41.044" v="133" actId="20577"/>
          <ac:spMkLst>
            <pc:docMk/>
            <pc:sldMk cId="1906944327" sldId="307"/>
            <ac:spMk id="2" creationId="{AED78068-A36E-E18D-7D3F-07A608B95220}"/>
          </ac:spMkLst>
        </pc:spChg>
        <pc:spChg chg="del">
          <ac:chgData name="Дмитрий Ильвовский" userId="f23e1ef0a5520f69" providerId="LiveId" clId="{CC19B072-61F0-48E0-820B-E082FE36F2FC}" dt="2023-10-16T09:25:45.864" v="134" actId="478"/>
          <ac:spMkLst>
            <pc:docMk/>
            <pc:sldMk cId="1906944327" sldId="307"/>
            <ac:spMk id="3" creationId="{70C4A034-96D6-93F8-6F88-C25757C59A3C}"/>
          </ac:spMkLst>
        </pc:spChg>
      </pc:sldChg>
      <pc:sldChg chg="delSp modSp new mod">
        <pc:chgData name="Дмитрий Ильвовский" userId="f23e1ef0a5520f69" providerId="LiveId" clId="{CC19B072-61F0-48E0-820B-E082FE36F2FC}" dt="2023-10-16T11:08:42.120" v="189" actId="20577"/>
        <pc:sldMkLst>
          <pc:docMk/>
          <pc:sldMk cId="1666758877" sldId="308"/>
        </pc:sldMkLst>
        <pc:spChg chg="mod">
          <ac:chgData name="Дмитрий Ильвовский" userId="f23e1ef0a5520f69" providerId="LiveId" clId="{CC19B072-61F0-48E0-820B-E082FE36F2FC}" dt="2023-10-16T11:08:42.120" v="189" actId="20577"/>
          <ac:spMkLst>
            <pc:docMk/>
            <pc:sldMk cId="1666758877" sldId="308"/>
            <ac:spMk id="2" creationId="{06AE0C26-1BA6-5451-2768-855618B60DAD}"/>
          </ac:spMkLst>
        </pc:spChg>
        <pc:spChg chg="del">
          <ac:chgData name="Дмитрий Ильвовский" userId="f23e1ef0a5520f69" providerId="LiveId" clId="{CC19B072-61F0-48E0-820B-E082FE36F2FC}" dt="2023-10-16T09:26:19.212" v="152" actId="478"/>
          <ac:spMkLst>
            <pc:docMk/>
            <pc:sldMk cId="1666758877" sldId="308"/>
            <ac:spMk id="3" creationId="{65DB40F9-C1FF-6E29-F124-A6A876ED8B32}"/>
          </ac:spMkLst>
        </pc:spChg>
      </pc:sldChg>
      <pc:sldChg chg="delSp modSp new mod">
        <pc:chgData name="Дмитрий Ильвовский" userId="f23e1ef0a5520f69" providerId="LiveId" clId="{CC19B072-61F0-48E0-820B-E082FE36F2FC}" dt="2023-10-16T09:26:40.426" v="179" actId="20577"/>
        <pc:sldMkLst>
          <pc:docMk/>
          <pc:sldMk cId="2799172813" sldId="309"/>
        </pc:sldMkLst>
        <pc:spChg chg="mod">
          <ac:chgData name="Дмитрий Ильвовский" userId="f23e1ef0a5520f69" providerId="LiveId" clId="{CC19B072-61F0-48E0-820B-E082FE36F2FC}" dt="2023-10-16T09:26:40.426" v="179" actId="20577"/>
          <ac:spMkLst>
            <pc:docMk/>
            <pc:sldMk cId="2799172813" sldId="309"/>
            <ac:spMk id="2" creationId="{3394426D-3010-8D33-509C-391AB7891A28}"/>
          </ac:spMkLst>
        </pc:spChg>
        <pc:spChg chg="del">
          <ac:chgData name="Дмитрий Ильвовский" userId="f23e1ef0a5520f69" providerId="LiveId" clId="{CC19B072-61F0-48E0-820B-E082FE36F2FC}" dt="2023-10-16T09:26:33.492" v="154" actId="478"/>
          <ac:spMkLst>
            <pc:docMk/>
            <pc:sldMk cId="2799172813" sldId="309"/>
            <ac:spMk id="3" creationId="{43ADA2A8-BEC2-E499-BE8E-F4AD86580D09}"/>
          </ac:spMkLst>
        </pc:spChg>
      </pc:sldChg>
      <pc:sldChg chg="addSp delSp modSp new mod">
        <pc:chgData name="Дмитрий Ильвовский" userId="f23e1ef0a5520f69" providerId="LiveId" clId="{CC19B072-61F0-48E0-820B-E082FE36F2FC}" dt="2023-10-16T11:31:04.185" v="615" actId="20577"/>
        <pc:sldMkLst>
          <pc:docMk/>
          <pc:sldMk cId="3421271912" sldId="310"/>
        </pc:sldMkLst>
        <pc:spChg chg="mod">
          <ac:chgData name="Дмитрий Ильвовский" userId="f23e1ef0a5520f69" providerId="LiveId" clId="{CC19B072-61F0-48E0-820B-E082FE36F2FC}" dt="2023-10-16T11:28:25.352" v="574" actId="115"/>
          <ac:spMkLst>
            <pc:docMk/>
            <pc:sldMk cId="3421271912" sldId="310"/>
            <ac:spMk id="2" creationId="{AFA40939-B4D4-33FC-75F6-F2AC354AA8DA}"/>
          </ac:spMkLst>
        </pc:spChg>
        <pc:spChg chg="mod">
          <ac:chgData name="Дмитрий Ильвовский" userId="f23e1ef0a5520f69" providerId="LiveId" clId="{CC19B072-61F0-48E0-820B-E082FE36F2FC}" dt="2023-10-16T11:31:04.185" v="615" actId="20577"/>
          <ac:spMkLst>
            <pc:docMk/>
            <pc:sldMk cId="3421271912" sldId="310"/>
            <ac:spMk id="3" creationId="{0BB08679-C74F-9A11-A9DC-4DEBC8390C29}"/>
          </ac:spMkLst>
        </pc:spChg>
        <pc:spChg chg="add del">
          <ac:chgData name="Дмитрий Ильвовский" userId="f23e1ef0a5520f69" providerId="LiveId" clId="{CC19B072-61F0-48E0-820B-E082FE36F2FC}" dt="2023-10-16T11:17:11.696" v="273" actId="22"/>
          <ac:spMkLst>
            <pc:docMk/>
            <pc:sldMk cId="3421271912" sldId="310"/>
            <ac:spMk id="5" creationId="{D55642E8-18E1-8524-E33B-621FF46001D6}"/>
          </ac:spMkLst>
        </pc:spChg>
      </pc:sldChg>
      <pc:sldChg chg="addSp delSp modSp add mod">
        <pc:chgData name="Дмитрий Ильвовский" userId="f23e1ef0a5520f69" providerId="LiveId" clId="{CC19B072-61F0-48E0-820B-E082FE36F2FC}" dt="2023-10-16T11:46:22.689" v="960" actId="22"/>
        <pc:sldMkLst>
          <pc:docMk/>
          <pc:sldMk cId="3167108623" sldId="311"/>
        </pc:sldMkLst>
        <pc:spChg chg="mod">
          <ac:chgData name="Дмитрий Ильвовский" userId="f23e1ef0a5520f69" providerId="LiveId" clId="{CC19B072-61F0-48E0-820B-E082FE36F2FC}" dt="2023-10-16T11:41:01.555" v="663" actId="20577"/>
          <ac:spMkLst>
            <pc:docMk/>
            <pc:sldMk cId="3167108623" sldId="311"/>
            <ac:spMk id="2" creationId="{AFA40939-B4D4-33FC-75F6-F2AC354AA8DA}"/>
          </ac:spMkLst>
        </pc:spChg>
        <pc:spChg chg="mod">
          <ac:chgData name="Дмитрий Ильвовский" userId="f23e1ef0a5520f69" providerId="LiveId" clId="{CC19B072-61F0-48E0-820B-E082FE36F2FC}" dt="2023-10-16T11:46:05.466" v="958" actId="6549"/>
          <ac:spMkLst>
            <pc:docMk/>
            <pc:sldMk cId="3167108623" sldId="311"/>
            <ac:spMk id="3" creationId="{0BB08679-C74F-9A11-A9DC-4DEBC8390C29}"/>
          </ac:spMkLst>
        </pc:spChg>
        <pc:spChg chg="add del">
          <ac:chgData name="Дмитрий Ильвовский" userId="f23e1ef0a5520f69" providerId="LiveId" clId="{CC19B072-61F0-48E0-820B-E082FE36F2FC}" dt="2023-10-16T11:46:22.689" v="960" actId="22"/>
          <ac:spMkLst>
            <pc:docMk/>
            <pc:sldMk cId="3167108623" sldId="311"/>
            <ac:spMk id="5" creationId="{3DD0B3A4-6CBF-B9EC-5377-9A5FBD24E014}"/>
          </ac:spMkLst>
        </pc:spChg>
      </pc:sldChg>
      <pc:sldChg chg="modSp add mod">
        <pc:chgData name="Дмитрий Ильвовский" userId="f23e1ef0a5520f69" providerId="LiveId" clId="{CC19B072-61F0-48E0-820B-E082FE36F2FC}" dt="2023-10-16T11:24:59.220" v="482" actId="404"/>
        <pc:sldMkLst>
          <pc:docMk/>
          <pc:sldMk cId="2465374485" sldId="312"/>
        </pc:sldMkLst>
        <pc:spChg chg="mod">
          <ac:chgData name="Дмитрий Ильвовский" userId="f23e1ef0a5520f69" providerId="LiveId" clId="{CC19B072-61F0-48E0-820B-E082FE36F2FC}" dt="2023-10-16T11:23:41.273" v="461" actId="20577"/>
          <ac:spMkLst>
            <pc:docMk/>
            <pc:sldMk cId="2465374485" sldId="312"/>
            <ac:spMk id="2" creationId="{AFA40939-B4D4-33FC-75F6-F2AC354AA8DA}"/>
          </ac:spMkLst>
        </pc:spChg>
        <pc:spChg chg="mod">
          <ac:chgData name="Дмитрий Ильвовский" userId="f23e1ef0a5520f69" providerId="LiveId" clId="{CC19B072-61F0-48E0-820B-E082FE36F2FC}" dt="2023-10-16T11:24:59.220" v="482" actId="404"/>
          <ac:spMkLst>
            <pc:docMk/>
            <pc:sldMk cId="2465374485" sldId="312"/>
            <ac:spMk id="3" creationId="{0BB08679-C74F-9A11-A9DC-4DEBC8390C29}"/>
          </ac:spMkLst>
        </pc:spChg>
      </pc:sldChg>
      <pc:sldChg chg="modSp add mod">
        <pc:chgData name="Дмитрий Ильвовский" userId="f23e1ef0a5520f69" providerId="LiveId" clId="{CC19B072-61F0-48E0-820B-E082FE36F2FC}" dt="2023-10-16T11:26:50.130" v="516" actId="20577"/>
        <pc:sldMkLst>
          <pc:docMk/>
          <pc:sldMk cId="822656885" sldId="313"/>
        </pc:sldMkLst>
        <pc:spChg chg="mod">
          <ac:chgData name="Дмитрий Ильвовский" userId="f23e1ef0a5520f69" providerId="LiveId" clId="{CC19B072-61F0-48E0-820B-E082FE36F2FC}" dt="2023-10-16T11:25:40.880" v="495" actId="20577"/>
          <ac:spMkLst>
            <pc:docMk/>
            <pc:sldMk cId="822656885" sldId="313"/>
            <ac:spMk id="2" creationId="{AFA40939-B4D4-33FC-75F6-F2AC354AA8DA}"/>
          </ac:spMkLst>
        </pc:spChg>
        <pc:spChg chg="mod">
          <ac:chgData name="Дмитрий Ильвовский" userId="f23e1ef0a5520f69" providerId="LiveId" clId="{CC19B072-61F0-48E0-820B-E082FE36F2FC}" dt="2023-10-16T11:26:50.130" v="516" actId="20577"/>
          <ac:spMkLst>
            <pc:docMk/>
            <pc:sldMk cId="822656885" sldId="313"/>
            <ac:spMk id="3" creationId="{0BB08679-C74F-9A11-A9DC-4DEBC8390C29}"/>
          </ac:spMkLst>
        </pc:spChg>
      </pc:sldChg>
      <pc:sldChg chg="modSp add mod">
        <pc:chgData name="Дмитрий Ильвовский" userId="f23e1ef0a5520f69" providerId="LiveId" clId="{CC19B072-61F0-48E0-820B-E082FE36F2FC}" dt="2023-10-16T11:28:11.038" v="572" actId="113"/>
        <pc:sldMkLst>
          <pc:docMk/>
          <pc:sldMk cId="1456555347" sldId="314"/>
        </pc:sldMkLst>
        <pc:spChg chg="mod">
          <ac:chgData name="Дмитрий Ильвовский" userId="f23e1ef0a5520f69" providerId="LiveId" clId="{CC19B072-61F0-48E0-820B-E082FE36F2FC}" dt="2023-10-16T11:27:08.932" v="538" actId="20577"/>
          <ac:spMkLst>
            <pc:docMk/>
            <pc:sldMk cId="1456555347" sldId="314"/>
            <ac:spMk id="2" creationId="{AFA40939-B4D4-33FC-75F6-F2AC354AA8DA}"/>
          </ac:spMkLst>
        </pc:spChg>
        <pc:spChg chg="mod">
          <ac:chgData name="Дмитрий Ильвовский" userId="f23e1ef0a5520f69" providerId="LiveId" clId="{CC19B072-61F0-48E0-820B-E082FE36F2FC}" dt="2023-10-16T11:28:11.038" v="572" actId="113"/>
          <ac:spMkLst>
            <pc:docMk/>
            <pc:sldMk cId="1456555347" sldId="314"/>
            <ac:spMk id="3" creationId="{0BB08679-C74F-9A11-A9DC-4DEBC8390C29}"/>
          </ac:spMkLst>
        </pc:spChg>
      </pc:sldChg>
      <pc:sldChg chg="modSp add mod">
        <pc:chgData name="Дмитрий Ильвовский" userId="f23e1ef0a5520f69" providerId="LiveId" clId="{CC19B072-61F0-48E0-820B-E082FE36F2FC}" dt="2023-10-16T12:57:56.884" v="2186" actId="20577"/>
        <pc:sldMkLst>
          <pc:docMk/>
          <pc:sldMk cId="124134752" sldId="315"/>
        </pc:sldMkLst>
        <pc:spChg chg="mod">
          <ac:chgData name="Дмитрий Ильвовский" userId="f23e1ef0a5520f69" providerId="LiveId" clId="{CC19B072-61F0-48E0-820B-E082FE36F2FC}" dt="2023-10-16T11:46:37.198" v="978" actId="20577"/>
          <ac:spMkLst>
            <pc:docMk/>
            <pc:sldMk cId="124134752" sldId="315"/>
            <ac:spMk id="2" creationId="{AFA40939-B4D4-33FC-75F6-F2AC354AA8DA}"/>
          </ac:spMkLst>
        </pc:spChg>
        <pc:spChg chg="mod">
          <ac:chgData name="Дмитрий Ильвовский" userId="f23e1ef0a5520f69" providerId="LiveId" clId="{CC19B072-61F0-48E0-820B-E082FE36F2FC}" dt="2023-10-16T12:57:56.884" v="2186" actId="20577"/>
          <ac:spMkLst>
            <pc:docMk/>
            <pc:sldMk cId="124134752" sldId="315"/>
            <ac:spMk id="3" creationId="{0BB08679-C74F-9A11-A9DC-4DEBC8390C29}"/>
          </ac:spMkLst>
        </pc:spChg>
      </pc:sldChg>
      <pc:sldChg chg="modSp add mod">
        <pc:chgData name="Дмитрий Ильвовский" userId="f23e1ef0a5520f69" providerId="LiveId" clId="{CC19B072-61F0-48E0-820B-E082FE36F2FC}" dt="2023-10-16T12:58:24.781" v="2193" actId="20577"/>
        <pc:sldMkLst>
          <pc:docMk/>
          <pc:sldMk cId="976735533" sldId="316"/>
        </pc:sldMkLst>
        <pc:spChg chg="mod">
          <ac:chgData name="Дмитрий Ильвовский" userId="f23e1ef0a5520f69" providerId="LiveId" clId="{CC19B072-61F0-48E0-820B-E082FE36F2FC}" dt="2023-10-16T11:51:18.113" v="1337" actId="20577"/>
          <ac:spMkLst>
            <pc:docMk/>
            <pc:sldMk cId="976735533" sldId="316"/>
            <ac:spMk id="2" creationId="{AFA40939-B4D4-33FC-75F6-F2AC354AA8DA}"/>
          </ac:spMkLst>
        </pc:spChg>
        <pc:spChg chg="mod">
          <ac:chgData name="Дмитрий Ильвовский" userId="f23e1ef0a5520f69" providerId="LiveId" clId="{CC19B072-61F0-48E0-820B-E082FE36F2FC}" dt="2023-10-16T12:58:24.781" v="2193" actId="20577"/>
          <ac:spMkLst>
            <pc:docMk/>
            <pc:sldMk cId="976735533" sldId="316"/>
            <ac:spMk id="3" creationId="{0BB08679-C74F-9A11-A9DC-4DEBC8390C29}"/>
          </ac:spMkLst>
        </pc:spChg>
      </pc:sldChg>
      <pc:sldChg chg="modSp add mod">
        <pc:chgData name="Дмитрий Ильвовский" userId="f23e1ef0a5520f69" providerId="LiveId" clId="{CC19B072-61F0-48E0-820B-E082FE36F2FC}" dt="2023-10-16T12:39:52.963" v="1473" actId="12"/>
        <pc:sldMkLst>
          <pc:docMk/>
          <pc:sldMk cId="3563713999" sldId="317"/>
        </pc:sldMkLst>
        <pc:spChg chg="mod">
          <ac:chgData name="Дмитрий Ильвовский" userId="f23e1ef0a5520f69" providerId="LiveId" clId="{CC19B072-61F0-48E0-820B-E082FE36F2FC}" dt="2023-10-16T12:38:29.045" v="1431" actId="20577"/>
          <ac:spMkLst>
            <pc:docMk/>
            <pc:sldMk cId="3563713999" sldId="317"/>
            <ac:spMk id="2" creationId="{AFA40939-B4D4-33FC-75F6-F2AC354AA8DA}"/>
          </ac:spMkLst>
        </pc:spChg>
        <pc:spChg chg="mod">
          <ac:chgData name="Дмитрий Ильвовский" userId="f23e1ef0a5520f69" providerId="LiveId" clId="{CC19B072-61F0-48E0-820B-E082FE36F2FC}" dt="2023-10-16T12:39:52.963" v="1473" actId="12"/>
          <ac:spMkLst>
            <pc:docMk/>
            <pc:sldMk cId="3563713999" sldId="317"/>
            <ac:spMk id="3" creationId="{0BB08679-C74F-9A11-A9DC-4DEBC8390C29}"/>
          </ac:spMkLst>
        </pc:spChg>
      </pc:sldChg>
      <pc:sldChg chg="modSp add mod">
        <pc:chgData name="Дмитрий Ильвовский" userId="f23e1ef0a5520f69" providerId="LiveId" clId="{CC19B072-61F0-48E0-820B-E082FE36F2FC}" dt="2023-10-16T12:45:49.316" v="1790" actId="6549"/>
        <pc:sldMkLst>
          <pc:docMk/>
          <pc:sldMk cId="3907753965" sldId="318"/>
        </pc:sldMkLst>
        <pc:spChg chg="mod">
          <ac:chgData name="Дмитрий Ильвовский" userId="f23e1ef0a5520f69" providerId="LiveId" clId="{CC19B072-61F0-48E0-820B-E082FE36F2FC}" dt="2023-10-16T12:40:52.197" v="1492" actId="20577"/>
          <ac:spMkLst>
            <pc:docMk/>
            <pc:sldMk cId="3907753965" sldId="318"/>
            <ac:spMk id="2" creationId="{AFA40939-B4D4-33FC-75F6-F2AC354AA8DA}"/>
          </ac:spMkLst>
        </pc:spChg>
        <pc:spChg chg="mod">
          <ac:chgData name="Дмитрий Ильвовский" userId="f23e1ef0a5520f69" providerId="LiveId" clId="{CC19B072-61F0-48E0-820B-E082FE36F2FC}" dt="2023-10-16T12:45:49.316" v="1790" actId="6549"/>
          <ac:spMkLst>
            <pc:docMk/>
            <pc:sldMk cId="3907753965" sldId="318"/>
            <ac:spMk id="3" creationId="{0BB08679-C74F-9A11-A9DC-4DEBC8390C29}"/>
          </ac:spMkLst>
        </pc:spChg>
      </pc:sldChg>
      <pc:sldChg chg="modSp add mod">
        <pc:chgData name="Дмитрий Ильвовский" userId="f23e1ef0a5520f69" providerId="LiveId" clId="{CC19B072-61F0-48E0-820B-E082FE36F2FC}" dt="2023-10-16T12:52:31.348" v="2023" actId="20577"/>
        <pc:sldMkLst>
          <pc:docMk/>
          <pc:sldMk cId="1156417096" sldId="319"/>
        </pc:sldMkLst>
        <pc:spChg chg="mod">
          <ac:chgData name="Дмитрий Ильвовский" userId="f23e1ef0a5520f69" providerId="LiveId" clId="{CC19B072-61F0-48E0-820B-E082FE36F2FC}" dt="2023-10-16T12:52:24.162" v="2003" actId="20577"/>
          <ac:spMkLst>
            <pc:docMk/>
            <pc:sldMk cId="1156417096" sldId="319"/>
            <ac:spMk id="2" creationId="{AFA40939-B4D4-33FC-75F6-F2AC354AA8DA}"/>
          </ac:spMkLst>
        </pc:spChg>
        <pc:spChg chg="mod">
          <ac:chgData name="Дмитрий Ильвовский" userId="f23e1ef0a5520f69" providerId="LiveId" clId="{CC19B072-61F0-48E0-820B-E082FE36F2FC}" dt="2023-10-16T12:52:31.348" v="2023" actId="20577"/>
          <ac:spMkLst>
            <pc:docMk/>
            <pc:sldMk cId="1156417096" sldId="319"/>
            <ac:spMk id="3" creationId="{0BB08679-C74F-9A11-A9DC-4DEBC8390C29}"/>
          </ac:spMkLst>
        </pc:spChg>
      </pc:sldChg>
      <pc:sldChg chg="modSp add mod">
        <pc:chgData name="Дмитрий Ильвовский" userId="f23e1ef0a5520f69" providerId="LiveId" clId="{CC19B072-61F0-48E0-820B-E082FE36F2FC}" dt="2023-10-16T12:56:44.981" v="2167" actId="403"/>
        <pc:sldMkLst>
          <pc:docMk/>
          <pc:sldMk cId="4025392042" sldId="320"/>
        </pc:sldMkLst>
        <pc:spChg chg="mod">
          <ac:chgData name="Дмитрий Ильвовский" userId="f23e1ef0a5520f69" providerId="LiveId" clId="{CC19B072-61F0-48E0-820B-E082FE36F2FC}" dt="2023-10-16T12:52:16.987" v="1991" actId="27636"/>
          <ac:spMkLst>
            <pc:docMk/>
            <pc:sldMk cId="4025392042" sldId="320"/>
            <ac:spMk id="2" creationId="{AFA40939-B4D4-33FC-75F6-F2AC354AA8DA}"/>
          </ac:spMkLst>
        </pc:spChg>
        <pc:spChg chg="mod">
          <ac:chgData name="Дмитрий Ильвовский" userId="f23e1ef0a5520f69" providerId="LiveId" clId="{CC19B072-61F0-48E0-820B-E082FE36F2FC}" dt="2023-10-16T12:56:44.981" v="2167" actId="403"/>
          <ac:spMkLst>
            <pc:docMk/>
            <pc:sldMk cId="4025392042" sldId="320"/>
            <ac:spMk id="3" creationId="{0BB08679-C74F-9A11-A9DC-4DEBC8390C29}"/>
          </ac:spMkLst>
        </pc:spChg>
      </pc:sldChg>
    </pc:docChg>
  </pc:docChgLst>
  <pc:docChgLst>
    <pc:chgData name="Дмитрий Ильвовский" userId="f23e1ef0a5520f69" providerId="LiveId" clId="{F7DE2C48-0F34-4AE4-A19A-302E52F5FA79}"/>
    <pc:docChg chg="delSld">
      <pc:chgData name="Дмитрий Ильвовский" userId="f23e1ef0a5520f69" providerId="LiveId" clId="{F7DE2C48-0F34-4AE4-A19A-302E52F5FA79}" dt="2024-10-11T22:19:39.611" v="0" actId="47"/>
      <pc:docMkLst>
        <pc:docMk/>
      </pc:docMkLst>
      <pc:sldChg chg="del">
        <pc:chgData name="Дмитрий Ильвовский" userId="f23e1ef0a5520f69" providerId="LiveId" clId="{F7DE2C48-0F34-4AE4-A19A-302E52F5FA79}" dt="2024-10-11T22:19:39.611" v="0" actId="47"/>
        <pc:sldMkLst>
          <pc:docMk/>
          <pc:sldMk cId="3421271912" sldId="310"/>
        </pc:sldMkLst>
      </pc:sldChg>
      <pc:sldChg chg="del">
        <pc:chgData name="Дмитрий Ильвовский" userId="f23e1ef0a5520f69" providerId="LiveId" clId="{F7DE2C48-0F34-4AE4-A19A-302E52F5FA79}" dt="2024-10-11T22:19:39.611" v="0" actId="47"/>
        <pc:sldMkLst>
          <pc:docMk/>
          <pc:sldMk cId="3167108623" sldId="311"/>
        </pc:sldMkLst>
      </pc:sldChg>
      <pc:sldChg chg="del">
        <pc:chgData name="Дмитрий Ильвовский" userId="f23e1ef0a5520f69" providerId="LiveId" clId="{F7DE2C48-0F34-4AE4-A19A-302E52F5FA79}" dt="2024-10-11T22:19:39.611" v="0" actId="47"/>
        <pc:sldMkLst>
          <pc:docMk/>
          <pc:sldMk cId="2465374485" sldId="312"/>
        </pc:sldMkLst>
      </pc:sldChg>
      <pc:sldChg chg="del">
        <pc:chgData name="Дмитрий Ильвовский" userId="f23e1ef0a5520f69" providerId="LiveId" clId="{F7DE2C48-0F34-4AE4-A19A-302E52F5FA79}" dt="2024-10-11T22:19:39.611" v="0" actId="47"/>
        <pc:sldMkLst>
          <pc:docMk/>
          <pc:sldMk cId="822656885" sldId="313"/>
        </pc:sldMkLst>
      </pc:sldChg>
      <pc:sldChg chg="del">
        <pc:chgData name="Дмитрий Ильвовский" userId="f23e1ef0a5520f69" providerId="LiveId" clId="{F7DE2C48-0F34-4AE4-A19A-302E52F5FA79}" dt="2024-10-11T22:19:39.611" v="0" actId="47"/>
        <pc:sldMkLst>
          <pc:docMk/>
          <pc:sldMk cId="1456555347" sldId="314"/>
        </pc:sldMkLst>
      </pc:sldChg>
      <pc:sldChg chg="del">
        <pc:chgData name="Дмитрий Ильвовский" userId="f23e1ef0a5520f69" providerId="LiveId" clId="{F7DE2C48-0F34-4AE4-A19A-302E52F5FA79}" dt="2024-10-11T22:19:39.611" v="0" actId="47"/>
        <pc:sldMkLst>
          <pc:docMk/>
          <pc:sldMk cId="124134752" sldId="315"/>
        </pc:sldMkLst>
      </pc:sldChg>
      <pc:sldChg chg="del">
        <pc:chgData name="Дмитрий Ильвовский" userId="f23e1ef0a5520f69" providerId="LiveId" clId="{F7DE2C48-0F34-4AE4-A19A-302E52F5FA79}" dt="2024-10-11T22:19:39.611" v="0" actId="47"/>
        <pc:sldMkLst>
          <pc:docMk/>
          <pc:sldMk cId="976735533" sldId="316"/>
        </pc:sldMkLst>
      </pc:sldChg>
      <pc:sldChg chg="del">
        <pc:chgData name="Дмитрий Ильвовский" userId="f23e1ef0a5520f69" providerId="LiveId" clId="{F7DE2C48-0F34-4AE4-A19A-302E52F5FA79}" dt="2024-10-11T22:19:39.611" v="0" actId="47"/>
        <pc:sldMkLst>
          <pc:docMk/>
          <pc:sldMk cId="3563713999" sldId="317"/>
        </pc:sldMkLst>
      </pc:sldChg>
      <pc:sldChg chg="del">
        <pc:chgData name="Дмитрий Ильвовский" userId="f23e1ef0a5520f69" providerId="LiveId" clId="{F7DE2C48-0F34-4AE4-A19A-302E52F5FA79}" dt="2024-10-11T22:19:39.611" v="0" actId="47"/>
        <pc:sldMkLst>
          <pc:docMk/>
          <pc:sldMk cId="3907753965" sldId="318"/>
        </pc:sldMkLst>
      </pc:sldChg>
      <pc:sldChg chg="del">
        <pc:chgData name="Дмитрий Ильвовский" userId="f23e1ef0a5520f69" providerId="LiveId" clId="{F7DE2C48-0F34-4AE4-A19A-302E52F5FA79}" dt="2024-10-11T22:19:39.611" v="0" actId="47"/>
        <pc:sldMkLst>
          <pc:docMk/>
          <pc:sldMk cId="1156417096" sldId="319"/>
        </pc:sldMkLst>
      </pc:sldChg>
      <pc:sldChg chg="del">
        <pc:chgData name="Дмитрий Ильвовский" userId="f23e1ef0a5520f69" providerId="LiveId" clId="{F7DE2C48-0F34-4AE4-A19A-302E52F5FA79}" dt="2024-10-11T22:19:39.611" v="0" actId="47"/>
        <pc:sldMkLst>
          <pc:docMk/>
          <pc:sldMk cId="4025392042" sldId="320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1997075" cy="1730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2611438" y="0"/>
            <a:ext cx="1997075" cy="1730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0E6326-EEDE-46C7-A3B2-ADA7A3DC12DB}" type="datetimeFigureOut">
              <a:rPr lang="ru-RU" smtClean="0"/>
              <a:t>12.10.2024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268413" y="433388"/>
            <a:ext cx="2073275" cy="11668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460375" y="1665288"/>
            <a:ext cx="3689350" cy="136366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3287713"/>
            <a:ext cx="1997075" cy="1730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2611438" y="3287713"/>
            <a:ext cx="1997075" cy="1730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03FD88-8FD7-482A-B2F6-8C38C0E3D03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23537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B6F2D15-EB1F-774E-94DA-B4D5432B98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9144" y="566377"/>
            <a:ext cx="4614863" cy="1204854"/>
          </a:xfrm>
        </p:spPr>
        <p:txBody>
          <a:bodyPr anchor="b"/>
          <a:lstStyle>
            <a:lvl1pPr algn="ctr">
              <a:defRPr sz="3028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1EF27B2-6A51-EDC1-49FD-D83C055D74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9144" y="1817695"/>
            <a:ext cx="4614863" cy="835547"/>
          </a:xfrm>
        </p:spPr>
        <p:txBody>
          <a:bodyPr/>
          <a:lstStyle>
            <a:lvl1pPr marL="0" indent="0" algn="ctr">
              <a:buNone/>
              <a:defRPr sz="1211"/>
            </a:lvl1pPr>
            <a:lvl2pPr marL="230703" indent="0" algn="ctr">
              <a:buNone/>
              <a:defRPr sz="1009"/>
            </a:lvl2pPr>
            <a:lvl3pPr marL="461406" indent="0" algn="ctr">
              <a:buNone/>
              <a:defRPr sz="908"/>
            </a:lvl3pPr>
            <a:lvl4pPr marL="692109" indent="0" algn="ctr">
              <a:buNone/>
              <a:defRPr sz="807"/>
            </a:lvl4pPr>
            <a:lvl5pPr marL="922812" indent="0" algn="ctr">
              <a:buNone/>
              <a:defRPr sz="807"/>
            </a:lvl5pPr>
            <a:lvl6pPr marL="1153516" indent="0" algn="ctr">
              <a:buNone/>
              <a:defRPr sz="807"/>
            </a:lvl6pPr>
            <a:lvl7pPr marL="1384219" indent="0" algn="ctr">
              <a:buNone/>
              <a:defRPr sz="807"/>
            </a:lvl7pPr>
            <a:lvl8pPr marL="1614922" indent="0" algn="ctr">
              <a:buNone/>
              <a:defRPr sz="807"/>
            </a:lvl8pPr>
            <a:lvl9pPr marL="1845625" indent="0" algn="ctr">
              <a:buNone/>
              <a:defRPr sz="807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F29049D-4445-2394-64F2-151A12633C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10/12/2024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31A25EE-059A-4E72-A7F7-F817AFCE11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DD9EAEC-B98C-F43A-F140-308BC3A95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9085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A65E668-744E-C32A-7F85-955C26F64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2BC69509-BC53-0D20-F52D-003C184A52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7E09460-2CA8-188B-45D5-7F98D09D83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10/12/2024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F5326C7-9833-F5DD-FE18-A966AAB02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7615DD4-E4FA-3D3D-993F-2F251201A9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757569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7F7FFDB5-522E-5589-E5AD-C8D9DA06B8D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4403348" y="184253"/>
            <a:ext cx="1326773" cy="2932826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DDD4314C-DE70-3FFB-0B5E-CF363406BB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23029" y="184253"/>
            <a:ext cx="3903405" cy="2932826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1C9CBB1-75BA-4E73-3760-AD08885295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10/12/2024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121D940-FA61-72F6-BE0E-E4680C701A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913FDA9-0134-D3F6-ED1A-56CEB5062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074045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2F125EB-E147-F57D-E11B-64105D7AF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2C277E3-3112-6B6C-0B25-2ED4887355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FB064E2-739B-7FC0-B94C-17B623765D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10/12/2024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68C7558-7C1C-D1D3-F179-B349B497AE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F98A115-5023-8F80-9099-7606AD48A3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800725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B84078C-28CE-3F48-98EB-D4877EE83D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824" y="862785"/>
            <a:ext cx="5307092" cy="1439576"/>
          </a:xfrm>
        </p:spPr>
        <p:txBody>
          <a:bodyPr anchor="b"/>
          <a:lstStyle>
            <a:lvl1pPr>
              <a:defRPr sz="3028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ED0B154-73A6-BFCF-85C6-C79E5294E7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9824" y="2315979"/>
            <a:ext cx="5307092" cy="757039"/>
          </a:xfrm>
        </p:spPr>
        <p:txBody>
          <a:bodyPr/>
          <a:lstStyle>
            <a:lvl1pPr marL="0" indent="0">
              <a:buNone/>
              <a:defRPr sz="1211">
                <a:solidFill>
                  <a:schemeClr val="tx1">
                    <a:tint val="75000"/>
                  </a:schemeClr>
                </a:solidFill>
              </a:defRPr>
            </a:lvl1pPr>
            <a:lvl2pPr marL="230703" indent="0">
              <a:buNone/>
              <a:defRPr sz="1009">
                <a:solidFill>
                  <a:schemeClr val="tx1">
                    <a:tint val="75000"/>
                  </a:schemeClr>
                </a:solidFill>
              </a:defRPr>
            </a:lvl2pPr>
            <a:lvl3pPr marL="461406" indent="0">
              <a:buNone/>
              <a:defRPr sz="908">
                <a:solidFill>
                  <a:schemeClr val="tx1">
                    <a:tint val="75000"/>
                  </a:schemeClr>
                </a:solidFill>
              </a:defRPr>
            </a:lvl3pPr>
            <a:lvl4pPr marL="692109" indent="0">
              <a:buNone/>
              <a:defRPr sz="807">
                <a:solidFill>
                  <a:schemeClr val="tx1">
                    <a:tint val="75000"/>
                  </a:schemeClr>
                </a:solidFill>
              </a:defRPr>
            </a:lvl4pPr>
            <a:lvl5pPr marL="922812" indent="0">
              <a:buNone/>
              <a:defRPr sz="807">
                <a:solidFill>
                  <a:schemeClr val="tx1">
                    <a:tint val="75000"/>
                  </a:schemeClr>
                </a:solidFill>
              </a:defRPr>
            </a:lvl5pPr>
            <a:lvl6pPr marL="1153516" indent="0">
              <a:buNone/>
              <a:defRPr sz="807">
                <a:solidFill>
                  <a:schemeClr val="tx1">
                    <a:tint val="75000"/>
                  </a:schemeClr>
                </a:solidFill>
              </a:defRPr>
            </a:lvl6pPr>
            <a:lvl7pPr marL="1384219" indent="0">
              <a:buNone/>
              <a:defRPr sz="807">
                <a:solidFill>
                  <a:schemeClr val="tx1">
                    <a:tint val="75000"/>
                  </a:schemeClr>
                </a:solidFill>
              </a:defRPr>
            </a:lvl7pPr>
            <a:lvl8pPr marL="1614922" indent="0">
              <a:buNone/>
              <a:defRPr sz="807">
                <a:solidFill>
                  <a:schemeClr val="tx1">
                    <a:tint val="75000"/>
                  </a:schemeClr>
                </a:solidFill>
              </a:defRPr>
            </a:lvl8pPr>
            <a:lvl9pPr marL="1845625" indent="0">
              <a:buNone/>
              <a:defRPr sz="8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E1F16E7-CC85-EC30-18B2-E02F703563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10/12/2024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75AA657-A50C-47DE-2773-A3C0E26AB7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10F58B8-3B80-6645-DD45-E11A90C0B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51498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FEB651A-1A24-C555-388F-56033A6C9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F8F36A4-4346-6DB5-CF42-2DA68EF9E1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23029" y="921265"/>
            <a:ext cx="2615089" cy="2195814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19ABA78-4FC3-7BFE-78D8-1553075114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115032" y="921265"/>
            <a:ext cx="2615089" cy="2195814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CE759AE-1E14-DFA5-662D-7B267767FC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10/12/2024</a:t>
            </a:fld>
            <a:endParaRPr lang="en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6F6E371-68A4-7663-DF6B-C85B2D1BCA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59A9B39-16FB-10BE-EE07-DAF25173F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564122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39CB8C5-23CA-0AA7-CFB3-EE0B94C5AE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830" y="184253"/>
            <a:ext cx="5307092" cy="668918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5F33BCD-FE65-CB50-BCED-5EB2E90D73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3831" y="848365"/>
            <a:ext cx="2603071" cy="415770"/>
          </a:xfrm>
        </p:spPr>
        <p:txBody>
          <a:bodyPr anchor="b"/>
          <a:lstStyle>
            <a:lvl1pPr marL="0" indent="0">
              <a:buNone/>
              <a:defRPr sz="1211" b="1"/>
            </a:lvl1pPr>
            <a:lvl2pPr marL="230703" indent="0">
              <a:buNone/>
              <a:defRPr sz="1009" b="1"/>
            </a:lvl2pPr>
            <a:lvl3pPr marL="461406" indent="0">
              <a:buNone/>
              <a:defRPr sz="908" b="1"/>
            </a:lvl3pPr>
            <a:lvl4pPr marL="692109" indent="0">
              <a:buNone/>
              <a:defRPr sz="807" b="1"/>
            </a:lvl4pPr>
            <a:lvl5pPr marL="922812" indent="0">
              <a:buNone/>
              <a:defRPr sz="807" b="1"/>
            </a:lvl5pPr>
            <a:lvl6pPr marL="1153516" indent="0">
              <a:buNone/>
              <a:defRPr sz="807" b="1"/>
            </a:lvl6pPr>
            <a:lvl7pPr marL="1384219" indent="0">
              <a:buNone/>
              <a:defRPr sz="807" b="1"/>
            </a:lvl7pPr>
            <a:lvl8pPr marL="1614922" indent="0">
              <a:buNone/>
              <a:defRPr sz="807" b="1"/>
            </a:lvl8pPr>
            <a:lvl9pPr marL="1845625" indent="0">
              <a:buNone/>
              <a:defRPr sz="807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66D1EEA0-0CE5-28BB-1DC4-CCF316BC37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3831" y="1264135"/>
            <a:ext cx="2603071" cy="185935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30ACE799-D486-B5FB-8543-BD190C2069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3115032" y="848365"/>
            <a:ext cx="2615890" cy="415770"/>
          </a:xfrm>
        </p:spPr>
        <p:txBody>
          <a:bodyPr anchor="b"/>
          <a:lstStyle>
            <a:lvl1pPr marL="0" indent="0">
              <a:buNone/>
              <a:defRPr sz="1211" b="1"/>
            </a:lvl1pPr>
            <a:lvl2pPr marL="230703" indent="0">
              <a:buNone/>
              <a:defRPr sz="1009" b="1"/>
            </a:lvl2pPr>
            <a:lvl3pPr marL="461406" indent="0">
              <a:buNone/>
              <a:defRPr sz="908" b="1"/>
            </a:lvl3pPr>
            <a:lvl4pPr marL="692109" indent="0">
              <a:buNone/>
              <a:defRPr sz="807" b="1"/>
            </a:lvl4pPr>
            <a:lvl5pPr marL="922812" indent="0">
              <a:buNone/>
              <a:defRPr sz="807" b="1"/>
            </a:lvl5pPr>
            <a:lvl6pPr marL="1153516" indent="0">
              <a:buNone/>
              <a:defRPr sz="807" b="1"/>
            </a:lvl6pPr>
            <a:lvl7pPr marL="1384219" indent="0">
              <a:buNone/>
              <a:defRPr sz="807" b="1"/>
            </a:lvl7pPr>
            <a:lvl8pPr marL="1614922" indent="0">
              <a:buNone/>
              <a:defRPr sz="807" b="1"/>
            </a:lvl8pPr>
            <a:lvl9pPr marL="1845625" indent="0">
              <a:buNone/>
              <a:defRPr sz="807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E8D95692-6A94-3E93-B74F-87627B87FE2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115032" y="1264135"/>
            <a:ext cx="2615890" cy="185935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E2ACA63A-B1A1-4AC3-4A61-0EA9484642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10/12/2024</a:t>
            </a:fld>
            <a:endParaRPr lang="en-US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96CE9943-5F23-3E2A-A9E1-543AEAD055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392139AE-11FB-CB6B-EA0F-4965ED4B2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423298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3030197-5657-0844-AB0C-04E1BA685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655A7009-B230-4C09-1629-56968E25F7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10/12/2024</a:t>
            </a:fld>
            <a:endParaRPr lang="en-US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13006B90-5016-3397-E95C-688BC6B01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BED664B-C34F-F7FF-437E-C659EE94C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166859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91D55DE5-C027-83D8-D53F-BB3159C49B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10/12/2024</a:t>
            </a:fld>
            <a:endParaRPr lang="en-US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D31949A4-DF31-BD23-9DBE-1AA4D349F5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6C6F396-E451-3FFE-EBFA-BEA685165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339565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F46831C-9F96-2857-2A8C-5DD35C6DD9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831" y="230717"/>
            <a:ext cx="1984551" cy="807508"/>
          </a:xfrm>
        </p:spPr>
        <p:txBody>
          <a:bodyPr anchor="b"/>
          <a:lstStyle>
            <a:lvl1pPr>
              <a:defRPr sz="1615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59B82F6-D45A-D91D-C6D4-71879968C8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15890" y="498284"/>
            <a:ext cx="3115032" cy="2459376"/>
          </a:xfrm>
        </p:spPr>
        <p:txBody>
          <a:bodyPr/>
          <a:lstStyle>
            <a:lvl1pPr>
              <a:defRPr sz="1615"/>
            </a:lvl1pPr>
            <a:lvl2pPr>
              <a:defRPr sz="1413"/>
            </a:lvl2pPr>
            <a:lvl3pPr>
              <a:defRPr sz="1211"/>
            </a:lvl3pPr>
            <a:lvl4pPr>
              <a:defRPr sz="1009"/>
            </a:lvl4pPr>
            <a:lvl5pPr>
              <a:defRPr sz="1009"/>
            </a:lvl5pPr>
            <a:lvl6pPr>
              <a:defRPr sz="1009"/>
            </a:lvl6pPr>
            <a:lvl7pPr>
              <a:defRPr sz="1009"/>
            </a:lvl7pPr>
            <a:lvl8pPr>
              <a:defRPr sz="1009"/>
            </a:lvl8pPr>
            <a:lvl9pPr>
              <a:defRPr sz="1009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B6FAF1D2-0448-7C99-8954-1C6A39166F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23831" y="1038225"/>
            <a:ext cx="1984551" cy="1923440"/>
          </a:xfrm>
        </p:spPr>
        <p:txBody>
          <a:bodyPr/>
          <a:lstStyle>
            <a:lvl1pPr marL="0" indent="0">
              <a:buNone/>
              <a:defRPr sz="807"/>
            </a:lvl1pPr>
            <a:lvl2pPr marL="230703" indent="0">
              <a:buNone/>
              <a:defRPr sz="706"/>
            </a:lvl2pPr>
            <a:lvl3pPr marL="461406" indent="0">
              <a:buNone/>
              <a:defRPr sz="606"/>
            </a:lvl3pPr>
            <a:lvl4pPr marL="692109" indent="0">
              <a:buNone/>
              <a:defRPr sz="505"/>
            </a:lvl4pPr>
            <a:lvl5pPr marL="922812" indent="0">
              <a:buNone/>
              <a:defRPr sz="505"/>
            </a:lvl5pPr>
            <a:lvl6pPr marL="1153516" indent="0">
              <a:buNone/>
              <a:defRPr sz="505"/>
            </a:lvl6pPr>
            <a:lvl7pPr marL="1384219" indent="0">
              <a:buNone/>
              <a:defRPr sz="505"/>
            </a:lvl7pPr>
            <a:lvl8pPr marL="1614922" indent="0">
              <a:buNone/>
              <a:defRPr sz="505"/>
            </a:lvl8pPr>
            <a:lvl9pPr marL="1845625" indent="0">
              <a:buNone/>
              <a:defRPr sz="505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6E7BF3C9-A957-9057-CF3B-43AA33201A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10/12/2024</a:t>
            </a:fld>
            <a:endParaRPr lang="en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F25E783D-4093-1006-039F-F0D5C000A4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DAD3FEF-146F-4417-E134-1ADA008C3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592029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60E4CC0-B8CC-431F-FCC2-51DC58727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831" y="230717"/>
            <a:ext cx="1984551" cy="807508"/>
          </a:xfrm>
        </p:spPr>
        <p:txBody>
          <a:bodyPr anchor="b"/>
          <a:lstStyle>
            <a:lvl1pPr>
              <a:defRPr sz="1615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649BD6EC-C5FB-38A9-E565-8632E35DD3E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2615890" y="498284"/>
            <a:ext cx="3115032" cy="2459376"/>
          </a:xfrm>
        </p:spPr>
        <p:txBody>
          <a:bodyPr/>
          <a:lstStyle>
            <a:lvl1pPr marL="0" indent="0">
              <a:buNone/>
              <a:defRPr sz="1615"/>
            </a:lvl1pPr>
            <a:lvl2pPr marL="230703" indent="0">
              <a:buNone/>
              <a:defRPr sz="1413"/>
            </a:lvl2pPr>
            <a:lvl3pPr marL="461406" indent="0">
              <a:buNone/>
              <a:defRPr sz="1211"/>
            </a:lvl3pPr>
            <a:lvl4pPr marL="692109" indent="0">
              <a:buNone/>
              <a:defRPr sz="1009"/>
            </a:lvl4pPr>
            <a:lvl5pPr marL="922812" indent="0">
              <a:buNone/>
              <a:defRPr sz="1009"/>
            </a:lvl5pPr>
            <a:lvl6pPr marL="1153516" indent="0">
              <a:buNone/>
              <a:defRPr sz="1009"/>
            </a:lvl6pPr>
            <a:lvl7pPr marL="1384219" indent="0">
              <a:buNone/>
              <a:defRPr sz="1009"/>
            </a:lvl7pPr>
            <a:lvl8pPr marL="1614922" indent="0">
              <a:buNone/>
              <a:defRPr sz="1009"/>
            </a:lvl8pPr>
            <a:lvl9pPr marL="1845625" indent="0">
              <a:buNone/>
              <a:defRPr sz="1009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0FADFF7-CDDA-840F-D563-B817CE1183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23831" y="1038225"/>
            <a:ext cx="1984551" cy="1923440"/>
          </a:xfrm>
        </p:spPr>
        <p:txBody>
          <a:bodyPr/>
          <a:lstStyle>
            <a:lvl1pPr marL="0" indent="0">
              <a:buNone/>
              <a:defRPr sz="807"/>
            </a:lvl1pPr>
            <a:lvl2pPr marL="230703" indent="0">
              <a:buNone/>
              <a:defRPr sz="706"/>
            </a:lvl2pPr>
            <a:lvl3pPr marL="461406" indent="0">
              <a:buNone/>
              <a:defRPr sz="606"/>
            </a:lvl3pPr>
            <a:lvl4pPr marL="692109" indent="0">
              <a:buNone/>
              <a:defRPr sz="505"/>
            </a:lvl4pPr>
            <a:lvl5pPr marL="922812" indent="0">
              <a:buNone/>
              <a:defRPr sz="505"/>
            </a:lvl5pPr>
            <a:lvl6pPr marL="1153516" indent="0">
              <a:buNone/>
              <a:defRPr sz="505"/>
            </a:lvl6pPr>
            <a:lvl7pPr marL="1384219" indent="0">
              <a:buNone/>
              <a:defRPr sz="505"/>
            </a:lvl7pPr>
            <a:lvl8pPr marL="1614922" indent="0">
              <a:buNone/>
              <a:defRPr sz="505"/>
            </a:lvl8pPr>
            <a:lvl9pPr marL="1845625" indent="0">
              <a:buNone/>
              <a:defRPr sz="505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6EED9D61-EF71-5508-D97E-52BD1E31F7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10/12/2024</a:t>
            </a:fld>
            <a:endParaRPr lang="en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28D7CC5-90EC-5538-EC88-67B6F1BD2C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E501705-7261-2FD4-D4AB-20BD067328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136825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F4137E4-47BD-9BC0-1088-A211590E64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029" y="184253"/>
            <a:ext cx="5307092" cy="6689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8A36C30-719F-5EE3-CCA4-0CD81BFA2B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3029" y="921265"/>
            <a:ext cx="5307092" cy="21958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9FDEC71-4101-F901-90B2-71F40EC1E9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23029" y="3207603"/>
            <a:ext cx="1384459" cy="18425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0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10/12/2024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CF38D88-1C4C-D221-8F39-F8304BF963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38231" y="3207603"/>
            <a:ext cx="2076688" cy="18425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0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5D9B79D-1F42-552F-7FBA-1CAB448F1C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345662" y="3207603"/>
            <a:ext cx="1384459" cy="18425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0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277896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</p:sldLayoutIdLst>
  <p:txStyles>
    <p:titleStyle>
      <a:lvl1pPr algn="l" defTabSz="461406" rtl="0" eaLnBrk="1" latinLnBrk="0" hangingPunct="1">
        <a:lnSpc>
          <a:spcPct val="90000"/>
        </a:lnSpc>
        <a:spcBef>
          <a:spcPct val="0"/>
        </a:spcBef>
        <a:buNone/>
        <a:defRPr sz="22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15352" indent="-115352" algn="l" defTabSz="461406" rtl="0" eaLnBrk="1" latinLnBrk="0" hangingPunct="1">
        <a:lnSpc>
          <a:spcPct val="90000"/>
        </a:lnSpc>
        <a:spcBef>
          <a:spcPts val="505"/>
        </a:spcBef>
        <a:buFont typeface="Arial" panose="020B0604020202020204" pitchFamily="34" charset="0"/>
        <a:buChar char="•"/>
        <a:defRPr sz="1413" kern="1200">
          <a:solidFill>
            <a:schemeClr val="tx1"/>
          </a:solidFill>
          <a:latin typeface="+mn-lt"/>
          <a:ea typeface="+mn-ea"/>
          <a:cs typeface="+mn-cs"/>
        </a:defRPr>
      </a:lvl1pPr>
      <a:lvl2pPr marL="346055" indent="-115352" algn="l" defTabSz="461406" rtl="0" eaLnBrk="1" latinLnBrk="0" hangingPunct="1">
        <a:lnSpc>
          <a:spcPct val="90000"/>
        </a:lnSpc>
        <a:spcBef>
          <a:spcPts val="252"/>
        </a:spcBef>
        <a:buFont typeface="Arial" panose="020B0604020202020204" pitchFamily="34" charset="0"/>
        <a:buChar char="•"/>
        <a:defRPr sz="1211" kern="1200">
          <a:solidFill>
            <a:schemeClr val="tx1"/>
          </a:solidFill>
          <a:latin typeface="+mn-lt"/>
          <a:ea typeface="+mn-ea"/>
          <a:cs typeface="+mn-cs"/>
        </a:defRPr>
      </a:lvl2pPr>
      <a:lvl3pPr marL="576758" indent="-115352" algn="l" defTabSz="461406" rtl="0" eaLnBrk="1" latinLnBrk="0" hangingPunct="1">
        <a:lnSpc>
          <a:spcPct val="90000"/>
        </a:lnSpc>
        <a:spcBef>
          <a:spcPts val="252"/>
        </a:spcBef>
        <a:buFont typeface="Arial" panose="020B0604020202020204" pitchFamily="34" charset="0"/>
        <a:buChar char="•"/>
        <a:defRPr sz="1009" kern="1200">
          <a:solidFill>
            <a:schemeClr val="tx1"/>
          </a:solidFill>
          <a:latin typeface="+mn-lt"/>
          <a:ea typeface="+mn-ea"/>
          <a:cs typeface="+mn-cs"/>
        </a:defRPr>
      </a:lvl3pPr>
      <a:lvl4pPr marL="807461" indent="-115352" algn="l" defTabSz="461406" rtl="0" eaLnBrk="1" latinLnBrk="0" hangingPunct="1">
        <a:lnSpc>
          <a:spcPct val="90000"/>
        </a:lnSpc>
        <a:spcBef>
          <a:spcPts val="252"/>
        </a:spcBef>
        <a:buFont typeface="Arial" panose="020B0604020202020204" pitchFamily="34" charset="0"/>
        <a:buChar char="•"/>
        <a:defRPr sz="908" kern="1200">
          <a:solidFill>
            <a:schemeClr val="tx1"/>
          </a:solidFill>
          <a:latin typeface="+mn-lt"/>
          <a:ea typeface="+mn-ea"/>
          <a:cs typeface="+mn-cs"/>
        </a:defRPr>
      </a:lvl4pPr>
      <a:lvl5pPr marL="1038164" indent="-115352" algn="l" defTabSz="461406" rtl="0" eaLnBrk="1" latinLnBrk="0" hangingPunct="1">
        <a:lnSpc>
          <a:spcPct val="90000"/>
        </a:lnSpc>
        <a:spcBef>
          <a:spcPts val="252"/>
        </a:spcBef>
        <a:buFont typeface="Arial" panose="020B0604020202020204" pitchFamily="34" charset="0"/>
        <a:buChar char="•"/>
        <a:defRPr sz="908" kern="1200">
          <a:solidFill>
            <a:schemeClr val="tx1"/>
          </a:solidFill>
          <a:latin typeface="+mn-lt"/>
          <a:ea typeface="+mn-ea"/>
          <a:cs typeface="+mn-cs"/>
        </a:defRPr>
      </a:lvl5pPr>
      <a:lvl6pPr marL="1268867" indent="-115352" algn="l" defTabSz="461406" rtl="0" eaLnBrk="1" latinLnBrk="0" hangingPunct="1">
        <a:lnSpc>
          <a:spcPct val="90000"/>
        </a:lnSpc>
        <a:spcBef>
          <a:spcPts val="252"/>
        </a:spcBef>
        <a:buFont typeface="Arial" panose="020B0604020202020204" pitchFamily="34" charset="0"/>
        <a:buChar char="•"/>
        <a:defRPr sz="908" kern="1200">
          <a:solidFill>
            <a:schemeClr val="tx1"/>
          </a:solidFill>
          <a:latin typeface="+mn-lt"/>
          <a:ea typeface="+mn-ea"/>
          <a:cs typeface="+mn-cs"/>
        </a:defRPr>
      </a:lvl6pPr>
      <a:lvl7pPr marL="1499570" indent="-115352" algn="l" defTabSz="461406" rtl="0" eaLnBrk="1" latinLnBrk="0" hangingPunct="1">
        <a:lnSpc>
          <a:spcPct val="90000"/>
        </a:lnSpc>
        <a:spcBef>
          <a:spcPts val="252"/>
        </a:spcBef>
        <a:buFont typeface="Arial" panose="020B0604020202020204" pitchFamily="34" charset="0"/>
        <a:buChar char="•"/>
        <a:defRPr sz="908" kern="1200">
          <a:solidFill>
            <a:schemeClr val="tx1"/>
          </a:solidFill>
          <a:latin typeface="+mn-lt"/>
          <a:ea typeface="+mn-ea"/>
          <a:cs typeface="+mn-cs"/>
        </a:defRPr>
      </a:lvl7pPr>
      <a:lvl8pPr marL="1730273" indent="-115352" algn="l" defTabSz="461406" rtl="0" eaLnBrk="1" latinLnBrk="0" hangingPunct="1">
        <a:lnSpc>
          <a:spcPct val="90000"/>
        </a:lnSpc>
        <a:spcBef>
          <a:spcPts val="252"/>
        </a:spcBef>
        <a:buFont typeface="Arial" panose="020B0604020202020204" pitchFamily="34" charset="0"/>
        <a:buChar char="•"/>
        <a:defRPr sz="908" kern="1200">
          <a:solidFill>
            <a:schemeClr val="tx1"/>
          </a:solidFill>
          <a:latin typeface="+mn-lt"/>
          <a:ea typeface="+mn-ea"/>
          <a:cs typeface="+mn-cs"/>
        </a:defRPr>
      </a:lvl8pPr>
      <a:lvl9pPr marL="1960977" indent="-115352" algn="l" defTabSz="461406" rtl="0" eaLnBrk="1" latinLnBrk="0" hangingPunct="1">
        <a:lnSpc>
          <a:spcPct val="90000"/>
        </a:lnSpc>
        <a:spcBef>
          <a:spcPts val="252"/>
        </a:spcBef>
        <a:buFont typeface="Arial" panose="020B0604020202020204" pitchFamily="34" charset="0"/>
        <a:buChar char="•"/>
        <a:defRPr sz="90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461406" rtl="0" eaLnBrk="1" latinLnBrk="0" hangingPunct="1">
        <a:defRPr sz="908" kern="1200">
          <a:solidFill>
            <a:schemeClr val="tx1"/>
          </a:solidFill>
          <a:latin typeface="+mn-lt"/>
          <a:ea typeface="+mn-ea"/>
          <a:cs typeface="+mn-cs"/>
        </a:defRPr>
      </a:lvl1pPr>
      <a:lvl2pPr marL="230703" algn="l" defTabSz="461406" rtl="0" eaLnBrk="1" latinLnBrk="0" hangingPunct="1">
        <a:defRPr sz="908" kern="1200">
          <a:solidFill>
            <a:schemeClr val="tx1"/>
          </a:solidFill>
          <a:latin typeface="+mn-lt"/>
          <a:ea typeface="+mn-ea"/>
          <a:cs typeface="+mn-cs"/>
        </a:defRPr>
      </a:lvl2pPr>
      <a:lvl3pPr marL="461406" algn="l" defTabSz="461406" rtl="0" eaLnBrk="1" latinLnBrk="0" hangingPunct="1">
        <a:defRPr sz="908" kern="1200">
          <a:solidFill>
            <a:schemeClr val="tx1"/>
          </a:solidFill>
          <a:latin typeface="+mn-lt"/>
          <a:ea typeface="+mn-ea"/>
          <a:cs typeface="+mn-cs"/>
        </a:defRPr>
      </a:lvl3pPr>
      <a:lvl4pPr marL="692109" algn="l" defTabSz="461406" rtl="0" eaLnBrk="1" latinLnBrk="0" hangingPunct="1">
        <a:defRPr sz="908" kern="1200">
          <a:solidFill>
            <a:schemeClr val="tx1"/>
          </a:solidFill>
          <a:latin typeface="+mn-lt"/>
          <a:ea typeface="+mn-ea"/>
          <a:cs typeface="+mn-cs"/>
        </a:defRPr>
      </a:lvl4pPr>
      <a:lvl5pPr marL="922812" algn="l" defTabSz="461406" rtl="0" eaLnBrk="1" latinLnBrk="0" hangingPunct="1">
        <a:defRPr sz="908" kern="1200">
          <a:solidFill>
            <a:schemeClr val="tx1"/>
          </a:solidFill>
          <a:latin typeface="+mn-lt"/>
          <a:ea typeface="+mn-ea"/>
          <a:cs typeface="+mn-cs"/>
        </a:defRPr>
      </a:lvl5pPr>
      <a:lvl6pPr marL="1153516" algn="l" defTabSz="461406" rtl="0" eaLnBrk="1" latinLnBrk="0" hangingPunct="1">
        <a:defRPr sz="908" kern="1200">
          <a:solidFill>
            <a:schemeClr val="tx1"/>
          </a:solidFill>
          <a:latin typeface="+mn-lt"/>
          <a:ea typeface="+mn-ea"/>
          <a:cs typeface="+mn-cs"/>
        </a:defRPr>
      </a:lvl6pPr>
      <a:lvl7pPr marL="1384219" algn="l" defTabSz="461406" rtl="0" eaLnBrk="1" latinLnBrk="0" hangingPunct="1">
        <a:defRPr sz="908" kern="1200">
          <a:solidFill>
            <a:schemeClr val="tx1"/>
          </a:solidFill>
          <a:latin typeface="+mn-lt"/>
          <a:ea typeface="+mn-ea"/>
          <a:cs typeface="+mn-cs"/>
        </a:defRPr>
      </a:lvl7pPr>
      <a:lvl8pPr marL="1614922" algn="l" defTabSz="461406" rtl="0" eaLnBrk="1" latinLnBrk="0" hangingPunct="1">
        <a:defRPr sz="908" kern="1200">
          <a:solidFill>
            <a:schemeClr val="tx1"/>
          </a:solidFill>
          <a:latin typeface="+mn-lt"/>
          <a:ea typeface="+mn-ea"/>
          <a:cs typeface="+mn-cs"/>
        </a:defRPr>
      </a:lvl8pPr>
      <a:lvl9pPr marL="1845625" algn="l" defTabSz="461406" rtl="0" eaLnBrk="1" latinLnBrk="0" hangingPunct="1">
        <a:defRPr sz="90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4B1A1C1-542C-4BD6-7594-9B1261B5A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62C0DD4-F7F5-B451-DECB-FB06AFA93D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59"/>
            <a:ext cx="6153150" cy="3426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5198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6AE0C26-1BA6-5451-2768-855618B60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Генеративные </a:t>
            </a:r>
            <a:r>
              <a:rPr lang="en-US" dirty="0"/>
              <a:t>LLM</a:t>
            </a:r>
            <a:r>
              <a:rPr lang="ru-RU" dirty="0"/>
              <a:t> сегодня</a:t>
            </a:r>
          </a:p>
        </p:txBody>
      </p:sp>
    </p:spTree>
    <p:extLst>
      <p:ext uri="{BB962C8B-B14F-4D97-AF65-F5344CB8AC3E}">
        <p14:creationId xmlns:p14="http://schemas.microsoft.com/office/powerpoint/2010/main" val="16667588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4B1A1C1-542C-4BD6-7594-9B1261B5A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62C0DD4-F7F5-B451-DECB-FB06AFA93D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59"/>
            <a:ext cx="6153150" cy="3426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6197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B15D03B-E30B-638A-C5C8-B05837321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8F155B1-F31E-5E67-23C6-1B0311DDF7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43E482F-B969-FE46-3A94-FACD283A9C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6682"/>
            <a:ext cx="6153150" cy="3267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0311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0669ED-A8A8-B7E5-097A-3984DF7E5C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19DBC0F-7165-AE0D-37A1-C595BBD10F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084" y="0"/>
            <a:ext cx="5784982" cy="346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5930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945BF99-4CE1-36E0-DD92-24FBBE6FE3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375" y="485457"/>
            <a:ext cx="5380673" cy="2968943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2C5B550-95AB-E262-DCF5-22A8E6E053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0175"/>
            <a:ext cx="6153150" cy="454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718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13FB185-C6B6-64D5-D87C-C3DC252C85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3E8C16D-4AC0-23E6-4587-3A5053AC50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79" y="0"/>
            <a:ext cx="6025191" cy="346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0338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394426D-3010-8D33-509C-391AB7891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Будущее </a:t>
            </a:r>
            <a:r>
              <a:rPr lang="en-US" dirty="0"/>
              <a:t>LLM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991728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AB3F317-DB29-E189-288E-B1AC2E2190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794" y="0"/>
            <a:ext cx="5051562" cy="346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9069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D5A42E6-9F99-B46D-362D-E8CD5BC1D7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DDBE335-DA79-6C93-F709-F9C26BBA84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730"/>
            <a:ext cx="6153150" cy="3409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3356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5E26349-D30E-1C30-BA21-EEAD8E8723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798" y="0"/>
            <a:ext cx="5153554" cy="346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9174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ED78068-A36E-E18D-7D3F-07A608B95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BERT </a:t>
            </a:r>
            <a:r>
              <a:rPr lang="ru-RU" dirty="0"/>
              <a:t>и его друзья</a:t>
            </a:r>
          </a:p>
        </p:txBody>
      </p:sp>
    </p:spTree>
    <p:extLst>
      <p:ext uri="{BB962C8B-B14F-4D97-AF65-F5344CB8AC3E}">
        <p14:creationId xmlns:p14="http://schemas.microsoft.com/office/powerpoint/2010/main" val="19069443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878D0AC-9925-AB43-F45D-959F948E8E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ECFBC2F-4953-A627-620E-5C7BE39047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02" y="0"/>
            <a:ext cx="5940746" cy="346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782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71E7E9D-25B4-5AFC-E247-94763C0401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0167"/>
            <a:ext cx="6153150" cy="2460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613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589C215-EF74-1FDF-D473-D3C40BAD1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367C3C2-99C8-D459-C97F-E2C0EAFC49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922"/>
            <a:ext cx="6153150" cy="3350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2646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D72FDCD-36E3-A62E-5B04-0220372F3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FFBB48F-79E2-E79C-0056-AD2F314218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446"/>
            <a:ext cx="6153150" cy="3155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5699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4F6ED53-E8C5-AC21-22D3-B27429407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3396940-C138-F966-5BA2-504AC43115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5995"/>
            <a:ext cx="6153150" cy="3208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1408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0B986C-F100-7427-C534-280572032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3CC850C-8468-E463-09D3-029DC06D7C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9" y="0"/>
            <a:ext cx="6142232" cy="346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3538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5ADA603-FE2A-53DE-ABE8-09FE1B79D4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694" y="0"/>
            <a:ext cx="4807761" cy="346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1162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3E64C9-FD5E-1869-79CB-269F83D32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5DEA5B0-2ABB-1D47-F488-F821896AF2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27"/>
            <a:ext cx="6153150" cy="3447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4480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F1917479-3DDE-0C4D-6A8E-F6050E6CC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3697095-FFF5-45D6-D955-B0F16A8741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546" y="0"/>
            <a:ext cx="5610058" cy="3460750"/>
          </a:xfrm>
          <a:prstGeom prst="rect">
            <a:avLst/>
          </a:prstGeom>
        </p:spPr>
      </p:pic>
    </p:spTree>
  </p:cSld>
  <p:clrMapOvr>
    <a:masterClrMapping/>
  </p:clrMapOvr>
  <p:transition>
    <p:cut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F1917479-3DDE-0C4D-6A8E-F6050E6CC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3AD5B24-27DE-93AB-2888-9E12233E89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065" y="0"/>
            <a:ext cx="5693019" cy="346075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728ED3B-FB2F-A87A-12DB-685E682FED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065" y="0"/>
            <a:ext cx="5693019" cy="346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594272"/>
      </p:ext>
    </p:extLst>
  </p:cSld>
  <p:clrMapOvr>
    <a:masterClrMapping/>
  </p:clrMapOvr>
  <p:transition>
    <p:cut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F1917479-3DDE-0C4D-6A8E-F6050E6CC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02C342D-C455-E130-7528-A67DCA2589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373" y="0"/>
            <a:ext cx="5708403" cy="346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866368"/>
      </p:ext>
    </p:extLst>
  </p:cSld>
  <p:clrMapOvr>
    <a:masterClrMapping/>
  </p:clrMapOvr>
  <p:transition>
    <p:cut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F1917479-3DDE-0C4D-6A8E-F6050E6CC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D688BD0-E818-A5D9-5AB3-D30DE5BCDF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852" y="0"/>
            <a:ext cx="5921445" cy="346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657069"/>
      </p:ext>
    </p:extLst>
  </p:cSld>
  <p:clrMapOvr>
    <a:masterClrMapping/>
  </p:clrMapOvr>
  <p:transition>
    <p:cut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3155548-F2EF-DF2F-1ED5-74F9A8D96D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901" y="0"/>
            <a:ext cx="5061347" cy="346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6487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8115A17-00B6-B1EA-E68C-AEDDAB6F03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773" y="0"/>
            <a:ext cx="4939603" cy="346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2502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BBBA427-3286-C020-6A7A-F5AF6B509A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EDFB232-7C1D-5BD4-F156-1DA94CAAAA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7F2059C-9BCC-8CD6-40D4-429FCC1259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594" y="0"/>
            <a:ext cx="5773961" cy="3460750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94C0575C-81F2-D702-DE81-EE8A1CCD0058}"/>
              </a:ext>
            </a:extLst>
          </p:cNvPr>
          <p:cNvSpPr/>
          <p:nvPr/>
        </p:nvSpPr>
        <p:spPr>
          <a:xfrm>
            <a:off x="2771775" y="358775"/>
            <a:ext cx="45720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32550020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425</TotalTime>
  <Words>9</Words>
  <Application>Microsoft Office PowerPoint</Application>
  <PresentationFormat>Произвольный</PresentationFormat>
  <Paragraphs>3</Paragraphs>
  <Slides>27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27</vt:i4>
      </vt:variant>
    </vt:vector>
  </HeadingPairs>
  <TitlesOfParts>
    <vt:vector size="31" baseType="lpstr">
      <vt:lpstr>Arial</vt:lpstr>
      <vt:lpstr>Calibri</vt:lpstr>
      <vt:lpstr>Calibri Light</vt:lpstr>
      <vt:lpstr>Тема Office</vt:lpstr>
      <vt:lpstr>Презентация PowerPoint</vt:lpstr>
      <vt:lpstr>BERT и его друзья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Генеративные LLM сегодня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Будущее LLM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 to NLP</dc:title>
  <dc:creator>Katya Artemova</dc:creator>
  <cp:lastModifiedBy>Дмитрий Ильвовский</cp:lastModifiedBy>
  <cp:revision>11</cp:revision>
  <dcterms:created xsi:type="dcterms:W3CDTF">2022-08-29T18:12:19Z</dcterms:created>
  <dcterms:modified xsi:type="dcterms:W3CDTF">2024-10-11T22:19:43Z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2019-09-04T00:00:00Z</vt:filetime>
  </property>
  <property fmtid="{D5CDD505-2E9C-101B-9397-08002B2CF9AE}" pid="3" name="Creator">
    <vt:lpwstr>LaTeX with Beamer class</vt:lpwstr>
  </property>
  <property fmtid="{D5CDD505-2E9C-101B-9397-08002B2CF9AE}" pid="4" name="LastSaved">
    <vt:filetime>2022-08-29T00:00:00Z</vt:filetime>
  </property>
</Properties>
</file>